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17" r:id="rId2"/>
    <p:sldMasterId id="2147483741" r:id="rId3"/>
  </p:sldMasterIdLst>
  <p:notesMasterIdLst>
    <p:notesMasterId r:id="rId35"/>
  </p:notesMasterIdLst>
  <p:sldIdLst>
    <p:sldId id="256" r:id="rId4"/>
    <p:sldId id="258" r:id="rId5"/>
    <p:sldId id="265" r:id="rId6"/>
    <p:sldId id="260" r:id="rId7"/>
    <p:sldId id="263" r:id="rId8"/>
    <p:sldId id="261" r:id="rId9"/>
    <p:sldId id="266" r:id="rId10"/>
    <p:sldId id="268" r:id="rId11"/>
    <p:sldId id="300" r:id="rId12"/>
    <p:sldId id="308" r:id="rId13"/>
    <p:sldId id="302" r:id="rId14"/>
    <p:sldId id="309" r:id="rId15"/>
    <p:sldId id="301" r:id="rId16"/>
    <p:sldId id="310" r:id="rId17"/>
    <p:sldId id="305" r:id="rId18"/>
    <p:sldId id="307" r:id="rId19"/>
    <p:sldId id="311" r:id="rId20"/>
    <p:sldId id="319" r:id="rId21"/>
    <p:sldId id="312" r:id="rId22"/>
    <p:sldId id="313" r:id="rId23"/>
    <p:sldId id="314" r:id="rId24"/>
    <p:sldId id="315" r:id="rId25"/>
    <p:sldId id="316" r:id="rId26"/>
    <p:sldId id="318" r:id="rId27"/>
    <p:sldId id="317" r:id="rId28"/>
    <p:sldId id="269" r:id="rId29"/>
    <p:sldId id="267" r:id="rId30"/>
    <p:sldId id="303" r:id="rId31"/>
    <p:sldId id="306" r:id="rId32"/>
    <p:sldId id="304"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73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_rels/data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EA120-1569-4DD8-880B-6B386FCB5009}"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IN"/>
        </a:p>
      </dgm:t>
    </dgm:pt>
    <dgm:pt modelId="{5E526AC2-8140-4CFE-B9BF-D83ECBA4E061}">
      <dgm:prSet phldrT="[Text]"/>
      <dgm:spPr/>
      <dgm:t>
        <a:bodyPr/>
        <a:lstStyle/>
        <a:p>
          <a:r>
            <a:rPr lang="en-IN" b="1">
              <a:latin typeface="Times New Roman" panose="02020603050405020304" pitchFamily="18" charset="0"/>
              <a:cs typeface="Times New Roman" panose="02020603050405020304" pitchFamily="18" charset="0"/>
            </a:rPr>
            <a:t>Problem Statement</a:t>
          </a:r>
          <a:endParaRPr lang="en-IN" dirty="0"/>
        </a:p>
      </dgm:t>
    </dgm:pt>
    <dgm:pt modelId="{288F8F26-12B4-42BE-B84E-46C702F232E8}" type="parTrans" cxnId="{97290579-99D4-43FC-A7C0-895E24102545}">
      <dgm:prSet/>
      <dgm:spPr/>
      <dgm:t>
        <a:bodyPr/>
        <a:lstStyle/>
        <a:p>
          <a:endParaRPr lang="en-IN"/>
        </a:p>
      </dgm:t>
    </dgm:pt>
    <dgm:pt modelId="{6C01F54E-CD19-4F07-8D19-4D29F8E213F4}" type="sibTrans" cxnId="{97290579-99D4-43FC-A7C0-895E24102545}">
      <dgm:prSet/>
      <dgm:spPr/>
      <dgm:t>
        <a:bodyPr/>
        <a:lstStyle/>
        <a:p>
          <a:endParaRPr lang="en-IN"/>
        </a:p>
      </dgm:t>
    </dgm:pt>
    <dgm:pt modelId="{BD613803-DDA6-43B8-9A1A-25D2B4F98F9A}">
      <dgm:prSet/>
      <dgm:spPr/>
      <dgm:t>
        <a:bodyPr/>
        <a:lstStyle/>
        <a:p>
          <a:r>
            <a:rPr lang="en-IN" b="1">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dgm:t>
    </dgm:pt>
    <dgm:pt modelId="{D6841ACC-ABBD-4059-A8E7-108540CB8198}" type="parTrans" cxnId="{E4C97677-224D-434E-B5DE-DA9CBED0A1D5}">
      <dgm:prSet/>
      <dgm:spPr/>
      <dgm:t>
        <a:bodyPr/>
        <a:lstStyle/>
        <a:p>
          <a:endParaRPr lang="en-IN"/>
        </a:p>
      </dgm:t>
    </dgm:pt>
    <dgm:pt modelId="{5CEBEA8F-D285-4254-8F4C-1E3D75E7D433}" type="sibTrans" cxnId="{E4C97677-224D-434E-B5DE-DA9CBED0A1D5}">
      <dgm:prSet/>
      <dgm:spPr/>
      <dgm:t>
        <a:bodyPr/>
        <a:lstStyle/>
        <a:p>
          <a:endParaRPr lang="en-IN"/>
        </a:p>
      </dgm:t>
    </dgm:pt>
    <dgm:pt modelId="{F18CD411-B46D-4D05-900A-FAF0F8E629B5}">
      <dgm:prSet/>
      <dgm:spPr/>
      <dgm:t>
        <a:bodyPr/>
        <a:lstStyle/>
        <a:p>
          <a:r>
            <a:rPr lang="en-IN" b="1">
              <a:latin typeface="Times New Roman" panose="02020603050405020304" pitchFamily="18" charset="0"/>
              <a:cs typeface="Times New Roman" panose="02020603050405020304" pitchFamily="18" charset="0"/>
            </a:rPr>
            <a:t>Project Overview</a:t>
          </a:r>
          <a:endParaRPr lang="en-IN" b="1" dirty="0">
            <a:latin typeface="Times New Roman" panose="02020603050405020304" pitchFamily="18" charset="0"/>
            <a:cs typeface="Times New Roman" panose="02020603050405020304" pitchFamily="18" charset="0"/>
          </a:endParaRPr>
        </a:p>
      </dgm:t>
    </dgm:pt>
    <dgm:pt modelId="{A121C0D1-18C8-46A3-A950-425B815F0A48}" type="parTrans" cxnId="{BF15F749-E4B4-43E9-8FC7-8A75996D2BF2}">
      <dgm:prSet/>
      <dgm:spPr/>
      <dgm:t>
        <a:bodyPr/>
        <a:lstStyle/>
        <a:p>
          <a:endParaRPr lang="en-IN"/>
        </a:p>
      </dgm:t>
    </dgm:pt>
    <dgm:pt modelId="{D62D04FC-982C-47A9-95A2-575BE405B877}" type="sibTrans" cxnId="{BF15F749-E4B4-43E9-8FC7-8A75996D2BF2}">
      <dgm:prSet/>
      <dgm:spPr/>
      <dgm:t>
        <a:bodyPr/>
        <a:lstStyle/>
        <a:p>
          <a:endParaRPr lang="en-IN"/>
        </a:p>
      </dgm:t>
    </dgm:pt>
    <dgm:pt modelId="{9F7D75F3-9F92-4834-AA42-CC05CEA80AFF}">
      <dgm:prSet/>
      <dgm:spPr/>
      <dgm:t>
        <a:bodyPr/>
        <a:lstStyle/>
        <a:p>
          <a:r>
            <a:rPr lang="en-IN" b="1" dirty="0">
              <a:latin typeface="Times New Roman" panose="02020603050405020304" pitchFamily="18" charset="0"/>
              <a:cs typeface="Times New Roman" panose="02020603050405020304" pitchFamily="18" charset="0"/>
            </a:rPr>
            <a:t>Architecture</a:t>
          </a:r>
        </a:p>
      </dgm:t>
    </dgm:pt>
    <dgm:pt modelId="{C4C56683-9B88-478E-87EB-C73816C3A6CF}" type="parTrans" cxnId="{C48AD4C1-9628-4969-9076-17F437EEF4E3}">
      <dgm:prSet/>
      <dgm:spPr/>
      <dgm:t>
        <a:bodyPr/>
        <a:lstStyle/>
        <a:p>
          <a:endParaRPr lang="en-IN"/>
        </a:p>
      </dgm:t>
    </dgm:pt>
    <dgm:pt modelId="{56F6CF29-6E98-45FE-85A0-EAD9B9E38696}" type="sibTrans" cxnId="{C48AD4C1-9628-4969-9076-17F437EEF4E3}">
      <dgm:prSet/>
      <dgm:spPr/>
      <dgm:t>
        <a:bodyPr/>
        <a:lstStyle/>
        <a:p>
          <a:endParaRPr lang="en-IN"/>
        </a:p>
      </dgm:t>
    </dgm:pt>
    <dgm:pt modelId="{806E0558-DEF4-48FC-8A6C-1DEB70BB89C8}">
      <dgm:prSet/>
      <dgm:spPr/>
      <dgm:t>
        <a:bodyPr/>
        <a:lstStyle/>
        <a:p>
          <a:r>
            <a:rPr lang="en-IN" b="1">
              <a:latin typeface="Times New Roman" panose="02020603050405020304" pitchFamily="18" charset="0"/>
              <a:cs typeface="Times New Roman" panose="02020603050405020304" pitchFamily="18" charset="0"/>
            </a:rPr>
            <a:t>Application Flow</a:t>
          </a:r>
          <a:endParaRPr lang="en-IN" b="1" dirty="0">
            <a:latin typeface="Times New Roman" panose="02020603050405020304" pitchFamily="18" charset="0"/>
            <a:cs typeface="Times New Roman" panose="02020603050405020304" pitchFamily="18" charset="0"/>
          </a:endParaRPr>
        </a:p>
      </dgm:t>
    </dgm:pt>
    <dgm:pt modelId="{9960D33E-77B0-4B68-B864-3C952D470E1A}" type="parTrans" cxnId="{A67BF455-66DD-4A34-8110-AE537F2E5921}">
      <dgm:prSet/>
      <dgm:spPr/>
      <dgm:t>
        <a:bodyPr/>
        <a:lstStyle/>
        <a:p>
          <a:endParaRPr lang="en-IN"/>
        </a:p>
      </dgm:t>
    </dgm:pt>
    <dgm:pt modelId="{A97342CC-4DAE-42D4-B0BC-C34354AAAFD0}" type="sibTrans" cxnId="{A67BF455-66DD-4A34-8110-AE537F2E5921}">
      <dgm:prSet/>
      <dgm:spPr/>
      <dgm:t>
        <a:bodyPr/>
        <a:lstStyle/>
        <a:p>
          <a:endParaRPr lang="en-IN"/>
        </a:p>
      </dgm:t>
    </dgm:pt>
    <dgm:pt modelId="{BED4F32D-A01E-4723-990B-2651CCF80B41}">
      <dgm:prSet/>
      <dgm:spPr/>
      <dgm:t>
        <a:bodyPr/>
        <a:lstStyle/>
        <a:p>
          <a:r>
            <a:rPr lang="en-IN" b="1" dirty="0">
              <a:latin typeface="Times New Roman" panose="02020603050405020304" pitchFamily="18" charset="0"/>
              <a:cs typeface="Times New Roman" panose="02020603050405020304" pitchFamily="18" charset="0"/>
            </a:rPr>
            <a:t>Technology and Tools Used</a:t>
          </a:r>
        </a:p>
      </dgm:t>
    </dgm:pt>
    <dgm:pt modelId="{6673E2D2-C58E-40FB-AD81-35B6534731D6}" type="parTrans" cxnId="{9C22912B-AEC9-423D-8154-E14FA21F3FB5}">
      <dgm:prSet/>
      <dgm:spPr/>
      <dgm:t>
        <a:bodyPr/>
        <a:lstStyle/>
        <a:p>
          <a:endParaRPr lang="en-IN"/>
        </a:p>
      </dgm:t>
    </dgm:pt>
    <dgm:pt modelId="{3B4CAC85-7BF5-48D2-AFF5-799145829D54}" type="sibTrans" cxnId="{9C22912B-AEC9-423D-8154-E14FA21F3FB5}">
      <dgm:prSet/>
      <dgm:spPr/>
      <dgm:t>
        <a:bodyPr/>
        <a:lstStyle/>
        <a:p>
          <a:endParaRPr lang="en-IN"/>
        </a:p>
      </dgm:t>
    </dgm:pt>
    <dgm:pt modelId="{12EB4962-094B-4978-9493-829CEC57C118}">
      <dgm:prSet/>
      <dgm:spPr/>
      <dgm:t>
        <a:bodyPr/>
        <a:lstStyle/>
        <a:p>
          <a:r>
            <a:rPr lang="en-IN" b="1" dirty="0">
              <a:latin typeface="Times New Roman" panose="02020603050405020304" pitchFamily="18" charset="0"/>
              <a:cs typeface="Times New Roman" panose="02020603050405020304" pitchFamily="18" charset="0"/>
            </a:rPr>
            <a:t>Conclusion</a:t>
          </a:r>
        </a:p>
      </dgm:t>
    </dgm:pt>
    <dgm:pt modelId="{D6B3C7A1-6D90-48C1-884A-132C7AE1E730}" type="parTrans" cxnId="{F22611CD-2DB9-424E-ACFF-0C94E13F53C6}">
      <dgm:prSet/>
      <dgm:spPr/>
      <dgm:t>
        <a:bodyPr/>
        <a:lstStyle/>
        <a:p>
          <a:endParaRPr lang="en-IN"/>
        </a:p>
      </dgm:t>
    </dgm:pt>
    <dgm:pt modelId="{942947E0-792B-4D75-8CA2-62C15FFA75BC}" type="sibTrans" cxnId="{F22611CD-2DB9-424E-ACFF-0C94E13F53C6}">
      <dgm:prSet/>
      <dgm:spPr/>
      <dgm:t>
        <a:bodyPr/>
        <a:lstStyle/>
        <a:p>
          <a:endParaRPr lang="en-IN"/>
        </a:p>
      </dgm:t>
    </dgm:pt>
    <dgm:pt modelId="{1EDA0DE1-5BDB-4A41-A02D-597DD13D5F8A}">
      <dgm:prSet/>
      <dgm:spPr/>
      <dgm:t>
        <a:bodyPr/>
        <a:lstStyle/>
        <a:p>
          <a:r>
            <a:rPr lang="en-US" b="1" dirty="0">
              <a:latin typeface="Times New Roman" panose="02020603050405020304" pitchFamily="18" charset="0"/>
              <a:cs typeface="Times New Roman" panose="02020603050405020304" pitchFamily="18" charset="0"/>
            </a:rPr>
            <a:t>AWS Deployment Architecture</a:t>
          </a:r>
          <a:endParaRPr lang="en-IN" b="1" dirty="0">
            <a:latin typeface="Times New Roman" panose="02020603050405020304" pitchFamily="18" charset="0"/>
            <a:cs typeface="Times New Roman" panose="02020603050405020304" pitchFamily="18" charset="0"/>
          </a:endParaRPr>
        </a:p>
      </dgm:t>
    </dgm:pt>
    <dgm:pt modelId="{EDC7E4B5-EE32-4866-97E4-9C21423E5DC2}" type="parTrans" cxnId="{F26B385A-0984-4EEE-8D38-7A8A5FE749F2}">
      <dgm:prSet/>
      <dgm:spPr/>
      <dgm:t>
        <a:bodyPr/>
        <a:lstStyle/>
        <a:p>
          <a:endParaRPr lang="en-IN"/>
        </a:p>
      </dgm:t>
    </dgm:pt>
    <dgm:pt modelId="{1545F84B-D1EF-43C1-90DB-F702B6121E75}" type="sibTrans" cxnId="{F26B385A-0984-4EEE-8D38-7A8A5FE749F2}">
      <dgm:prSet/>
      <dgm:spPr/>
      <dgm:t>
        <a:bodyPr/>
        <a:lstStyle/>
        <a:p>
          <a:endParaRPr lang="en-IN"/>
        </a:p>
      </dgm:t>
    </dgm:pt>
    <dgm:pt modelId="{B267AAD9-85E0-49D1-98BC-DA58A30ACFFC}">
      <dgm:prSet/>
      <dgm:spPr/>
      <dgm:t>
        <a:bodyPr/>
        <a:lstStyle/>
        <a:p>
          <a:r>
            <a:rPr lang="en-US" b="1" dirty="0">
              <a:latin typeface="Times New Roman" panose="02020603050405020304" pitchFamily="18" charset="0"/>
              <a:cs typeface="Times New Roman" panose="02020603050405020304" pitchFamily="18" charset="0"/>
            </a:rPr>
            <a:t>Deployment model</a:t>
          </a:r>
          <a:endParaRPr lang="en-IN" b="1" dirty="0">
            <a:latin typeface="Times New Roman" panose="02020603050405020304" pitchFamily="18" charset="0"/>
            <a:cs typeface="Times New Roman" panose="02020603050405020304" pitchFamily="18" charset="0"/>
          </a:endParaRPr>
        </a:p>
      </dgm:t>
    </dgm:pt>
    <dgm:pt modelId="{86D34438-5050-4866-8C1D-D7EC724B2A68}" type="parTrans" cxnId="{1B18E34B-5EF1-4162-918F-C644585D21BA}">
      <dgm:prSet/>
      <dgm:spPr/>
      <dgm:t>
        <a:bodyPr/>
        <a:lstStyle/>
        <a:p>
          <a:endParaRPr lang="en-IN"/>
        </a:p>
      </dgm:t>
    </dgm:pt>
    <dgm:pt modelId="{F994612B-5940-4391-B60E-FB30949E44DF}" type="sibTrans" cxnId="{1B18E34B-5EF1-4162-918F-C644585D21BA}">
      <dgm:prSet/>
      <dgm:spPr/>
      <dgm:t>
        <a:bodyPr/>
        <a:lstStyle/>
        <a:p>
          <a:endParaRPr lang="en-IN"/>
        </a:p>
      </dgm:t>
    </dgm:pt>
    <dgm:pt modelId="{9A8209CA-BAA1-42AB-AD51-424DCA9D0DA8}">
      <dgm:prSet/>
      <dgm:spPr/>
      <dgm:t>
        <a:bodyPr/>
        <a:lstStyle/>
        <a:p>
          <a:r>
            <a:rPr lang="en-US" b="1" dirty="0">
              <a:latin typeface="Times New Roman" panose="02020603050405020304" pitchFamily="18" charset="0"/>
              <a:cs typeface="Times New Roman" panose="02020603050405020304" pitchFamily="18" charset="0"/>
            </a:rPr>
            <a:t>Advantages</a:t>
          </a:r>
          <a:endParaRPr lang="en-IN" b="1" dirty="0">
            <a:latin typeface="Times New Roman" panose="02020603050405020304" pitchFamily="18" charset="0"/>
            <a:cs typeface="Times New Roman" panose="02020603050405020304" pitchFamily="18" charset="0"/>
          </a:endParaRPr>
        </a:p>
      </dgm:t>
    </dgm:pt>
    <dgm:pt modelId="{D2F8AB35-4FE1-46F8-ACD2-2E4B8FA386C2}" type="parTrans" cxnId="{3C0DC2E2-5A2E-4D76-8940-AD02C7572426}">
      <dgm:prSet/>
      <dgm:spPr/>
      <dgm:t>
        <a:bodyPr/>
        <a:lstStyle/>
        <a:p>
          <a:endParaRPr lang="en-IN"/>
        </a:p>
      </dgm:t>
    </dgm:pt>
    <dgm:pt modelId="{12AF9112-9737-45F7-864A-575200060BDE}" type="sibTrans" cxnId="{3C0DC2E2-5A2E-4D76-8940-AD02C7572426}">
      <dgm:prSet/>
      <dgm:spPr/>
      <dgm:t>
        <a:bodyPr/>
        <a:lstStyle/>
        <a:p>
          <a:endParaRPr lang="en-IN"/>
        </a:p>
      </dgm:t>
    </dgm:pt>
    <dgm:pt modelId="{ED045E9B-A908-4754-A4CC-9E737237582A}" type="pres">
      <dgm:prSet presAssocID="{179EA120-1569-4DD8-880B-6B386FCB5009}" presName="linear" presStyleCnt="0">
        <dgm:presLayoutVars>
          <dgm:dir/>
          <dgm:animLvl val="lvl"/>
          <dgm:resizeHandles val="exact"/>
        </dgm:presLayoutVars>
      </dgm:prSet>
      <dgm:spPr/>
    </dgm:pt>
    <dgm:pt modelId="{BD5DF67E-D5F0-4446-B880-66105BC846A2}" type="pres">
      <dgm:prSet presAssocID="{5E526AC2-8140-4CFE-B9BF-D83ECBA4E061}" presName="parentLin" presStyleCnt="0"/>
      <dgm:spPr/>
    </dgm:pt>
    <dgm:pt modelId="{182EFE3A-D0A3-45DC-AB2C-36ED230326D7}" type="pres">
      <dgm:prSet presAssocID="{5E526AC2-8140-4CFE-B9BF-D83ECBA4E061}" presName="parentLeftMargin" presStyleLbl="node1" presStyleIdx="0" presStyleCnt="10"/>
      <dgm:spPr/>
    </dgm:pt>
    <dgm:pt modelId="{6B23DFEF-6C82-4F34-870B-4210F845E302}" type="pres">
      <dgm:prSet presAssocID="{5E526AC2-8140-4CFE-B9BF-D83ECBA4E061}" presName="parentText" presStyleLbl="node1" presStyleIdx="0" presStyleCnt="10">
        <dgm:presLayoutVars>
          <dgm:chMax val="0"/>
          <dgm:bulletEnabled val="1"/>
        </dgm:presLayoutVars>
      </dgm:prSet>
      <dgm:spPr/>
    </dgm:pt>
    <dgm:pt modelId="{C9DCBFDA-8DF9-4B1D-B1D0-CE3E6A563330}" type="pres">
      <dgm:prSet presAssocID="{5E526AC2-8140-4CFE-B9BF-D83ECBA4E061}" presName="negativeSpace" presStyleCnt="0"/>
      <dgm:spPr/>
    </dgm:pt>
    <dgm:pt modelId="{1E8C56DE-2728-4873-A331-DA75CC9BF2A9}" type="pres">
      <dgm:prSet presAssocID="{5E526AC2-8140-4CFE-B9BF-D83ECBA4E061}" presName="childText" presStyleLbl="conFgAcc1" presStyleIdx="0" presStyleCnt="10">
        <dgm:presLayoutVars>
          <dgm:bulletEnabled val="1"/>
        </dgm:presLayoutVars>
      </dgm:prSet>
      <dgm:spPr/>
    </dgm:pt>
    <dgm:pt modelId="{C8AD2DE3-3D7E-4E78-ACA0-8DDF9E9F4AD8}" type="pres">
      <dgm:prSet presAssocID="{6C01F54E-CD19-4F07-8D19-4D29F8E213F4}" presName="spaceBetweenRectangles" presStyleCnt="0"/>
      <dgm:spPr/>
    </dgm:pt>
    <dgm:pt modelId="{21A6DFCF-F431-4570-BAB5-95655BFEBC39}" type="pres">
      <dgm:prSet presAssocID="{BD613803-DDA6-43B8-9A1A-25D2B4F98F9A}" presName="parentLin" presStyleCnt="0"/>
      <dgm:spPr/>
    </dgm:pt>
    <dgm:pt modelId="{C5BAC922-2072-480A-9A35-FCCD0D174A04}" type="pres">
      <dgm:prSet presAssocID="{BD613803-DDA6-43B8-9A1A-25D2B4F98F9A}" presName="parentLeftMargin" presStyleLbl="node1" presStyleIdx="0" presStyleCnt="10"/>
      <dgm:spPr/>
    </dgm:pt>
    <dgm:pt modelId="{36E33148-E36D-47EA-9EF4-D6DDB70856B2}" type="pres">
      <dgm:prSet presAssocID="{BD613803-DDA6-43B8-9A1A-25D2B4F98F9A}" presName="parentText" presStyleLbl="node1" presStyleIdx="1" presStyleCnt="10" custLinFactNeighborX="-7337" custLinFactNeighborY="-1981">
        <dgm:presLayoutVars>
          <dgm:chMax val="0"/>
          <dgm:bulletEnabled val="1"/>
        </dgm:presLayoutVars>
      </dgm:prSet>
      <dgm:spPr/>
    </dgm:pt>
    <dgm:pt modelId="{14A04295-039A-4B25-BC55-75ADBDBF0B1F}" type="pres">
      <dgm:prSet presAssocID="{BD613803-DDA6-43B8-9A1A-25D2B4F98F9A}" presName="negativeSpace" presStyleCnt="0"/>
      <dgm:spPr/>
    </dgm:pt>
    <dgm:pt modelId="{09CC21FA-64B8-49A1-A2AA-81CA8C0D8CF6}" type="pres">
      <dgm:prSet presAssocID="{BD613803-DDA6-43B8-9A1A-25D2B4F98F9A}" presName="childText" presStyleLbl="conFgAcc1" presStyleIdx="1" presStyleCnt="10" custLinFactY="12318" custLinFactNeighborY="100000">
        <dgm:presLayoutVars>
          <dgm:bulletEnabled val="1"/>
        </dgm:presLayoutVars>
      </dgm:prSet>
      <dgm:spPr/>
    </dgm:pt>
    <dgm:pt modelId="{A1735D45-C744-4CED-B229-4D680A78D427}" type="pres">
      <dgm:prSet presAssocID="{5CEBEA8F-D285-4254-8F4C-1E3D75E7D433}" presName="spaceBetweenRectangles" presStyleCnt="0"/>
      <dgm:spPr/>
    </dgm:pt>
    <dgm:pt modelId="{47E72873-5F7C-4D49-9A27-F611BCDB1C5B}" type="pres">
      <dgm:prSet presAssocID="{F18CD411-B46D-4D05-900A-FAF0F8E629B5}" presName="parentLin" presStyleCnt="0"/>
      <dgm:spPr/>
    </dgm:pt>
    <dgm:pt modelId="{56C030D4-A9A6-4A2B-8392-0DE24A067B0E}" type="pres">
      <dgm:prSet presAssocID="{F18CD411-B46D-4D05-900A-FAF0F8E629B5}" presName="parentLeftMargin" presStyleLbl="node1" presStyleIdx="1" presStyleCnt="10"/>
      <dgm:spPr/>
    </dgm:pt>
    <dgm:pt modelId="{C9E98DB7-5B17-402D-9FE2-068CEB922DAE}" type="pres">
      <dgm:prSet presAssocID="{F18CD411-B46D-4D05-900A-FAF0F8E629B5}" presName="parentText" presStyleLbl="node1" presStyleIdx="2" presStyleCnt="10">
        <dgm:presLayoutVars>
          <dgm:chMax val="0"/>
          <dgm:bulletEnabled val="1"/>
        </dgm:presLayoutVars>
      </dgm:prSet>
      <dgm:spPr/>
    </dgm:pt>
    <dgm:pt modelId="{11E23037-C375-43DD-990C-CFB0658ED28C}" type="pres">
      <dgm:prSet presAssocID="{F18CD411-B46D-4D05-900A-FAF0F8E629B5}" presName="negativeSpace" presStyleCnt="0"/>
      <dgm:spPr/>
    </dgm:pt>
    <dgm:pt modelId="{D9F76D07-3649-4CCA-99C6-68EFDC2B757D}" type="pres">
      <dgm:prSet presAssocID="{F18CD411-B46D-4D05-900A-FAF0F8E629B5}" presName="childText" presStyleLbl="conFgAcc1" presStyleIdx="2" presStyleCnt="10">
        <dgm:presLayoutVars>
          <dgm:bulletEnabled val="1"/>
        </dgm:presLayoutVars>
      </dgm:prSet>
      <dgm:spPr/>
    </dgm:pt>
    <dgm:pt modelId="{668E034B-87E4-40C6-B11D-C4532C801F82}" type="pres">
      <dgm:prSet presAssocID="{D62D04FC-982C-47A9-95A2-575BE405B877}" presName="spaceBetweenRectangles" presStyleCnt="0"/>
      <dgm:spPr/>
    </dgm:pt>
    <dgm:pt modelId="{FB074CA0-273F-467A-A328-E8D231208214}" type="pres">
      <dgm:prSet presAssocID="{9F7D75F3-9F92-4834-AA42-CC05CEA80AFF}" presName="parentLin" presStyleCnt="0"/>
      <dgm:spPr/>
    </dgm:pt>
    <dgm:pt modelId="{A7B7D4DD-9835-4A40-9985-CDA545381E48}" type="pres">
      <dgm:prSet presAssocID="{9F7D75F3-9F92-4834-AA42-CC05CEA80AFF}" presName="parentLeftMargin" presStyleLbl="node1" presStyleIdx="2" presStyleCnt="10"/>
      <dgm:spPr/>
    </dgm:pt>
    <dgm:pt modelId="{53BFAFA7-E7ED-4482-9A9B-9761032C5C28}" type="pres">
      <dgm:prSet presAssocID="{9F7D75F3-9F92-4834-AA42-CC05CEA80AFF}" presName="parentText" presStyleLbl="node1" presStyleIdx="3" presStyleCnt="10">
        <dgm:presLayoutVars>
          <dgm:chMax val="0"/>
          <dgm:bulletEnabled val="1"/>
        </dgm:presLayoutVars>
      </dgm:prSet>
      <dgm:spPr/>
    </dgm:pt>
    <dgm:pt modelId="{4B4E0916-83CE-4CA5-ADE5-B507A46E8A79}" type="pres">
      <dgm:prSet presAssocID="{9F7D75F3-9F92-4834-AA42-CC05CEA80AFF}" presName="negativeSpace" presStyleCnt="0"/>
      <dgm:spPr/>
    </dgm:pt>
    <dgm:pt modelId="{AFAB5401-7146-4DC7-99AF-3D24A6A5B454}" type="pres">
      <dgm:prSet presAssocID="{9F7D75F3-9F92-4834-AA42-CC05CEA80AFF}" presName="childText" presStyleLbl="conFgAcc1" presStyleIdx="3" presStyleCnt="10">
        <dgm:presLayoutVars>
          <dgm:bulletEnabled val="1"/>
        </dgm:presLayoutVars>
      </dgm:prSet>
      <dgm:spPr/>
    </dgm:pt>
    <dgm:pt modelId="{29FABDA6-83F9-4116-81A5-E8A96D9DFD2D}" type="pres">
      <dgm:prSet presAssocID="{56F6CF29-6E98-45FE-85A0-EAD9B9E38696}" presName="spaceBetweenRectangles" presStyleCnt="0"/>
      <dgm:spPr/>
    </dgm:pt>
    <dgm:pt modelId="{8291BCA8-4FAA-4336-BD44-095C8B17804E}" type="pres">
      <dgm:prSet presAssocID="{1EDA0DE1-5BDB-4A41-A02D-597DD13D5F8A}" presName="parentLin" presStyleCnt="0"/>
      <dgm:spPr/>
    </dgm:pt>
    <dgm:pt modelId="{1A34DB10-2D0E-48F0-AD80-D24FB4888A6C}" type="pres">
      <dgm:prSet presAssocID="{1EDA0DE1-5BDB-4A41-A02D-597DD13D5F8A}" presName="parentLeftMargin" presStyleLbl="node1" presStyleIdx="3" presStyleCnt="10"/>
      <dgm:spPr/>
    </dgm:pt>
    <dgm:pt modelId="{7FD5F681-A355-454B-A00E-54381A0602BC}" type="pres">
      <dgm:prSet presAssocID="{1EDA0DE1-5BDB-4A41-A02D-597DD13D5F8A}" presName="parentText" presStyleLbl="node1" presStyleIdx="4" presStyleCnt="10">
        <dgm:presLayoutVars>
          <dgm:chMax val="0"/>
          <dgm:bulletEnabled val="1"/>
        </dgm:presLayoutVars>
      </dgm:prSet>
      <dgm:spPr/>
    </dgm:pt>
    <dgm:pt modelId="{16D70158-9642-4621-AF24-FEAE01FC31A3}" type="pres">
      <dgm:prSet presAssocID="{1EDA0DE1-5BDB-4A41-A02D-597DD13D5F8A}" presName="negativeSpace" presStyleCnt="0"/>
      <dgm:spPr/>
    </dgm:pt>
    <dgm:pt modelId="{586A59DE-B55B-4975-9B42-AD2EED576A43}" type="pres">
      <dgm:prSet presAssocID="{1EDA0DE1-5BDB-4A41-A02D-597DD13D5F8A}" presName="childText" presStyleLbl="conFgAcc1" presStyleIdx="4" presStyleCnt="10">
        <dgm:presLayoutVars>
          <dgm:bulletEnabled val="1"/>
        </dgm:presLayoutVars>
      </dgm:prSet>
      <dgm:spPr/>
    </dgm:pt>
    <dgm:pt modelId="{DE317A3A-D350-4EA2-BFD0-BB1B801D8D5E}" type="pres">
      <dgm:prSet presAssocID="{1545F84B-D1EF-43C1-90DB-F702B6121E75}" presName="spaceBetweenRectangles" presStyleCnt="0"/>
      <dgm:spPr/>
    </dgm:pt>
    <dgm:pt modelId="{4B9A4219-A091-488C-BDD3-03D045B0CA54}" type="pres">
      <dgm:prSet presAssocID="{B267AAD9-85E0-49D1-98BC-DA58A30ACFFC}" presName="parentLin" presStyleCnt="0"/>
      <dgm:spPr/>
    </dgm:pt>
    <dgm:pt modelId="{E66D4F30-6D58-4C69-AF87-2E8C580FAC2F}" type="pres">
      <dgm:prSet presAssocID="{B267AAD9-85E0-49D1-98BC-DA58A30ACFFC}" presName="parentLeftMargin" presStyleLbl="node1" presStyleIdx="4" presStyleCnt="10"/>
      <dgm:spPr/>
    </dgm:pt>
    <dgm:pt modelId="{10E19FEE-7FFD-4550-A94E-50F54BDAB877}" type="pres">
      <dgm:prSet presAssocID="{B267AAD9-85E0-49D1-98BC-DA58A30ACFFC}" presName="parentText" presStyleLbl="node1" presStyleIdx="5" presStyleCnt="10">
        <dgm:presLayoutVars>
          <dgm:chMax val="0"/>
          <dgm:bulletEnabled val="1"/>
        </dgm:presLayoutVars>
      </dgm:prSet>
      <dgm:spPr/>
    </dgm:pt>
    <dgm:pt modelId="{41E222F7-60E4-40D5-9F0B-3C4F847E8FBA}" type="pres">
      <dgm:prSet presAssocID="{B267AAD9-85E0-49D1-98BC-DA58A30ACFFC}" presName="negativeSpace" presStyleCnt="0"/>
      <dgm:spPr/>
    </dgm:pt>
    <dgm:pt modelId="{4B024738-D433-448D-95C2-F94058ACE5FD}" type="pres">
      <dgm:prSet presAssocID="{B267AAD9-85E0-49D1-98BC-DA58A30ACFFC}" presName="childText" presStyleLbl="conFgAcc1" presStyleIdx="5" presStyleCnt="10">
        <dgm:presLayoutVars>
          <dgm:bulletEnabled val="1"/>
        </dgm:presLayoutVars>
      </dgm:prSet>
      <dgm:spPr/>
    </dgm:pt>
    <dgm:pt modelId="{FDFE61FE-1805-40FD-829C-BF0D7C2DF5B9}" type="pres">
      <dgm:prSet presAssocID="{F994612B-5940-4391-B60E-FB30949E44DF}" presName="spaceBetweenRectangles" presStyleCnt="0"/>
      <dgm:spPr/>
    </dgm:pt>
    <dgm:pt modelId="{04AB71A6-1EE4-41FB-A377-5986D70B5C4F}" type="pres">
      <dgm:prSet presAssocID="{806E0558-DEF4-48FC-8A6C-1DEB70BB89C8}" presName="parentLin" presStyleCnt="0"/>
      <dgm:spPr/>
    </dgm:pt>
    <dgm:pt modelId="{3CF78BE7-53B3-4D71-AFD4-6F7C9FD39FF6}" type="pres">
      <dgm:prSet presAssocID="{806E0558-DEF4-48FC-8A6C-1DEB70BB89C8}" presName="parentLeftMargin" presStyleLbl="node1" presStyleIdx="5" presStyleCnt="10"/>
      <dgm:spPr/>
    </dgm:pt>
    <dgm:pt modelId="{FD1152C6-DF7E-4312-B822-B0733B707F9D}" type="pres">
      <dgm:prSet presAssocID="{806E0558-DEF4-48FC-8A6C-1DEB70BB89C8}" presName="parentText" presStyleLbl="node1" presStyleIdx="6" presStyleCnt="10">
        <dgm:presLayoutVars>
          <dgm:chMax val="0"/>
          <dgm:bulletEnabled val="1"/>
        </dgm:presLayoutVars>
      </dgm:prSet>
      <dgm:spPr/>
    </dgm:pt>
    <dgm:pt modelId="{6BDB3427-2CDE-41C0-8E2D-EDF2338620FF}" type="pres">
      <dgm:prSet presAssocID="{806E0558-DEF4-48FC-8A6C-1DEB70BB89C8}" presName="negativeSpace" presStyleCnt="0"/>
      <dgm:spPr/>
    </dgm:pt>
    <dgm:pt modelId="{A100DCF6-C4A4-4062-A4B9-29BE2DD33320}" type="pres">
      <dgm:prSet presAssocID="{806E0558-DEF4-48FC-8A6C-1DEB70BB89C8}" presName="childText" presStyleLbl="conFgAcc1" presStyleIdx="6" presStyleCnt="10">
        <dgm:presLayoutVars>
          <dgm:bulletEnabled val="1"/>
        </dgm:presLayoutVars>
      </dgm:prSet>
      <dgm:spPr/>
    </dgm:pt>
    <dgm:pt modelId="{4C438C21-C922-4AB6-9ECC-89154D232279}" type="pres">
      <dgm:prSet presAssocID="{A97342CC-4DAE-42D4-B0BC-C34354AAAFD0}" presName="spaceBetweenRectangles" presStyleCnt="0"/>
      <dgm:spPr/>
    </dgm:pt>
    <dgm:pt modelId="{12BCA169-C62B-42AF-8424-DFBFE083E00F}" type="pres">
      <dgm:prSet presAssocID="{BED4F32D-A01E-4723-990B-2651CCF80B41}" presName="parentLin" presStyleCnt="0"/>
      <dgm:spPr/>
    </dgm:pt>
    <dgm:pt modelId="{448978C1-9B95-4418-A3D6-DE6C4B33D69A}" type="pres">
      <dgm:prSet presAssocID="{BED4F32D-A01E-4723-990B-2651CCF80B41}" presName="parentLeftMargin" presStyleLbl="node1" presStyleIdx="6" presStyleCnt="10"/>
      <dgm:spPr/>
    </dgm:pt>
    <dgm:pt modelId="{6825BF83-CDF2-4B90-BE48-E8D16AFEC62A}" type="pres">
      <dgm:prSet presAssocID="{BED4F32D-A01E-4723-990B-2651CCF80B41}" presName="parentText" presStyleLbl="node1" presStyleIdx="7" presStyleCnt="10">
        <dgm:presLayoutVars>
          <dgm:chMax val="0"/>
          <dgm:bulletEnabled val="1"/>
        </dgm:presLayoutVars>
      </dgm:prSet>
      <dgm:spPr/>
    </dgm:pt>
    <dgm:pt modelId="{F0EA8293-9458-4CFA-8F57-372D2FB89A00}" type="pres">
      <dgm:prSet presAssocID="{BED4F32D-A01E-4723-990B-2651CCF80B41}" presName="negativeSpace" presStyleCnt="0"/>
      <dgm:spPr/>
    </dgm:pt>
    <dgm:pt modelId="{F92E4EBF-29BA-4FE9-B14D-7589C7A5B4A5}" type="pres">
      <dgm:prSet presAssocID="{BED4F32D-A01E-4723-990B-2651CCF80B41}" presName="childText" presStyleLbl="conFgAcc1" presStyleIdx="7" presStyleCnt="10">
        <dgm:presLayoutVars>
          <dgm:bulletEnabled val="1"/>
        </dgm:presLayoutVars>
      </dgm:prSet>
      <dgm:spPr/>
    </dgm:pt>
    <dgm:pt modelId="{2E30B9CC-0C55-41E7-AE07-4A8810C22520}" type="pres">
      <dgm:prSet presAssocID="{3B4CAC85-7BF5-48D2-AFF5-799145829D54}" presName="spaceBetweenRectangles" presStyleCnt="0"/>
      <dgm:spPr/>
    </dgm:pt>
    <dgm:pt modelId="{EFA4537E-FFA1-46F0-89D6-BFF1C6EC89B4}" type="pres">
      <dgm:prSet presAssocID="{9A8209CA-BAA1-42AB-AD51-424DCA9D0DA8}" presName="parentLin" presStyleCnt="0"/>
      <dgm:spPr/>
    </dgm:pt>
    <dgm:pt modelId="{FC83BAB4-9343-4BAA-8F5A-4B1C3433B50C}" type="pres">
      <dgm:prSet presAssocID="{9A8209CA-BAA1-42AB-AD51-424DCA9D0DA8}" presName="parentLeftMargin" presStyleLbl="node1" presStyleIdx="7" presStyleCnt="10"/>
      <dgm:spPr/>
    </dgm:pt>
    <dgm:pt modelId="{A75E547E-96C6-4115-B528-C6886B1BE8DB}" type="pres">
      <dgm:prSet presAssocID="{9A8209CA-BAA1-42AB-AD51-424DCA9D0DA8}" presName="parentText" presStyleLbl="node1" presStyleIdx="8" presStyleCnt="10">
        <dgm:presLayoutVars>
          <dgm:chMax val="0"/>
          <dgm:bulletEnabled val="1"/>
        </dgm:presLayoutVars>
      </dgm:prSet>
      <dgm:spPr/>
    </dgm:pt>
    <dgm:pt modelId="{47FFE1A1-7086-48A0-9F13-A662FA20A262}" type="pres">
      <dgm:prSet presAssocID="{9A8209CA-BAA1-42AB-AD51-424DCA9D0DA8}" presName="negativeSpace" presStyleCnt="0"/>
      <dgm:spPr/>
    </dgm:pt>
    <dgm:pt modelId="{DF0CD124-26FD-4FF0-A5D0-5813858B9CF3}" type="pres">
      <dgm:prSet presAssocID="{9A8209CA-BAA1-42AB-AD51-424DCA9D0DA8}" presName="childText" presStyleLbl="conFgAcc1" presStyleIdx="8" presStyleCnt="10">
        <dgm:presLayoutVars>
          <dgm:bulletEnabled val="1"/>
        </dgm:presLayoutVars>
      </dgm:prSet>
      <dgm:spPr/>
    </dgm:pt>
    <dgm:pt modelId="{30E5C8EF-F811-4335-89B1-E718BD2D3593}" type="pres">
      <dgm:prSet presAssocID="{12AF9112-9737-45F7-864A-575200060BDE}" presName="spaceBetweenRectangles" presStyleCnt="0"/>
      <dgm:spPr/>
    </dgm:pt>
    <dgm:pt modelId="{57C10BAA-CCA1-44FB-8FB6-2F9D9D793407}" type="pres">
      <dgm:prSet presAssocID="{12EB4962-094B-4978-9493-829CEC57C118}" presName="parentLin" presStyleCnt="0"/>
      <dgm:spPr/>
    </dgm:pt>
    <dgm:pt modelId="{11DA248E-5869-4BEE-97C6-3E12CD0E7A0D}" type="pres">
      <dgm:prSet presAssocID="{12EB4962-094B-4978-9493-829CEC57C118}" presName="parentLeftMargin" presStyleLbl="node1" presStyleIdx="8" presStyleCnt="10"/>
      <dgm:spPr/>
    </dgm:pt>
    <dgm:pt modelId="{37F57DFE-7A71-4420-A9E9-2955F520EA50}" type="pres">
      <dgm:prSet presAssocID="{12EB4962-094B-4978-9493-829CEC57C118}" presName="parentText" presStyleLbl="node1" presStyleIdx="9" presStyleCnt="10" custLinFactNeighborX="2446" custLinFactNeighborY="8032">
        <dgm:presLayoutVars>
          <dgm:chMax val="0"/>
          <dgm:bulletEnabled val="1"/>
        </dgm:presLayoutVars>
      </dgm:prSet>
      <dgm:spPr/>
    </dgm:pt>
    <dgm:pt modelId="{BC656354-9C5F-485B-A3C9-963E7755F779}" type="pres">
      <dgm:prSet presAssocID="{12EB4962-094B-4978-9493-829CEC57C118}" presName="negativeSpace" presStyleCnt="0"/>
      <dgm:spPr/>
    </dgm:pt>
    <dgm:pt modelId="{F5D7B636-A392-4F4D-8207-FCE78DCE06AC}" type="pres">
      <dgm:prSet presAssocID="{12EB4962-094B-4978-9493-829CEC57C118}" presName="childText" presStyleLbl="conFgAcc1" presStyleIdx="9" presStyleCnt="10">
        <dgm:presLayoutVars>
          <dgm:bulletEnabled val="1"/>
        </dgm:presLayoutVars>
      </dgm:prSet>
      <dgm:spPr/>
    </dgm:pt>
  </dgm:ptLst>
  <dgm:cxnLst>
    <dgm:cxn modelId="{588FE012-1E96-46F6-AA69-7CF80AB9A401}" type="presOf" srcId="{12EB4962-094B-4978-9493-829CEC57C118}" destId="{11DA248E-5869-4BEE-97C6-3E12CD0E7A0D}" srcOrd="0" destOrd="0" presId="urn:microsoft.com/office/officeart/2005/8/layout/list1"/>
    <dgm:cxn modelId="{956A6A14-E2F2-471E-ADF8-0CC1C7389F62}" type="presOf" srcId="{BED4F32D-A01E-4723-990B-2651CCF80B41}" destId="{6825BF83-CDF2-4B90-BE48-E8D16AFEC62A}" srcOrd="1" destOrd="0" presId="urn:microsoft.com/office/officeart/2005/8/layout/list1"/>
    <dgm:cxn modelId="{09364F1E-A31B-410B-BF75-DFBDB007371C}" type="presOf" srcId="{12EB4962-094B-4978-9493-829CEC57C118}" destId="{37F57DFE-7A71-4420-A9E9-2955F520EA50}" srcOrd="1" destOrd="0" presId="urn:microsoft.com/office/officeart/2005/8/layout/list1"/>
    <dgm:cxn modelId="{9C22912B-AEC9-423D-8154-E14FA21F3FB5}" srcId="{179EA120-1569-4DD8-880B-6B386FCB5009}" destId="{BED4F32D-A01E-4723-990B-2651CCF80B41}" srcOrd="7" destOrd="0" parTransId="{6673E2D2-C58E-40FB-AD81-35B6534731D6}" sibTransId="{3B4CAC85-7BF5-48D2-AFF5-799145829D54}"/>
    <dgm:cxn modelId="{756D1839-3824-4509-A850-31E1C67887A0}" type="presOf" srcId="{179EA120-1569-4DD8-880B-6B386FCB5009}" destId="{ED045E9B-A908-4754-A4CC-9E737237582A}" srcOrd="0" destOrd="0" presId="urn:microsoft.com/office/officeart/2005/8/layout/list1"/>
    <dgm:cxn modelId="{16F9485F-00B3-4630-AA55-BF549A2B9E40}" type="presOf" srcId="{F18CD411-B46D-4D05-900A-FAF0F8E629B5}" destId="{56C030D4-A9A6-4A2B-8392-0DE24A067B0E}" srcOrd="0" destOrd="0" presId="urn:microsoft.com/office/officeart/2005/8/layout/list1"/>
    <dgm:cxn modelId="{CD76F541-382A-4997-95C0-80C5EEEABAE6}" type="presOf" srcId="{9A8209CA-BAA1-42AB-AD51-424DCA9D0DA8}" destId="{FC83BAB4-9343-4BAA-8F5A-4B1C3433B50C}" srcOrd="0" destOrd="0" presId="urn:microsoft.com/office/officeart/2005/8/layout/list1"/>
    <dgm:cxn modelId="{BF15F749-E4B4-43E9-8FC7-8A75996D2BF2}" srcId="{179EA120-1569-4DD8-880B-6B386FCB5009}" destId="{F18CD411-B46D-4D05-900A-FAF0F8E629B5}" srcOrd="2" destOrd="0" parTransId="{A121C0D1-18C8-46A3-A950-425B815F0A48}" sibTransId="{D62D04FC-982C-47A9-95A2-575BE405B877}"/>
    <dgm:cxn modelId="{1B18E34B-5EF1-4162-918F-C644585D21BA}" srcId="{179EA120-1569-4DD8-880B-6B386FCB5009}" destId="{B267AAD9-85E0-49D1-98BC-DA58A30ACFFC}" srcOrd="5" destOrd="0" parTransId="{86D34438-5050-4866-8C1D-D7EC724B2A68}" sibTransId="{F994612B-5940-4391-B60E-FB30949E44DF}"/>
    <dgm:cxn modelId="{EF89654D-6E94-4930-B478-D8B64A307EFD}" type="presOf" srcId="{B267AAD9-85E0-49D1-98BC-DA58A30ACFFC}" destId="{E66D4F30-6D58-4C69-AF87-2E8C580FAC2F}" srcOrd="0" destOrd="0" presId="urn:microsoft.com/office/officeart/2005/8/layout/list1"/>
    <dgm:cxn modelId="{7299A072-D9A7-4575-BE82-11A26E241AEB}" type="presOf" srcId="{F18CD411-B46D-4D05-900A-FAF0F8E629B5}" destId="{C9E98DB7-5B17-402D-9FE2-068CEB922DAE}" srcOrd="1" destOrd="0" presId="urn:microsoft.com/office/officeart/2005/8/layout/list1"/>
    <dgm:cxn modelId="{2E408B54-5E26-47B4-AD8F-4AE0091E669C}" type="presOf" srcId="{5E526AC2-8140-4CFE-B9BF-D83ECBA4E061}" destId="{182EFE3A-D0A3-45DC-AB2C-36ED230326D7}" srcOrd="0" destOrd="0" presId="urn:microsoft.com/office/officeart/2005/8/layout/list1"/>
    <dgm:cxn modelId="{A67BF455-66DD-4A34-8110-AE537F2E5921}" srcId="{179EA120-1569-4DD8-880B-6B386FCB5009}" destId="{806E0558-DEF4-48FC-8A6C-1DEB70BB89C8}" srcOrd="6" destOrd="0" parTransId="{9960D33E-77B0-4B68-B864-3C952D470E1A}" sibTransId="{A97342CC-4DAE-42D4-B0BC-C34354AAAFD0}"/>
    <dgm:cxn modelId="{E4C97677-224D-434E-B5DE-DA9CBED0A1D5}" srcId="{179EA120-1569-4DD8-880B-6B386FCB5009}" destId="{BD613803-DDA6-43B8-9A1A-25D2B4F98F9A}" srcOrd="1" destOrd="0" parTransId="{D6841ACC-ABBD-4059-A8E7-108540CB8198}" sibTransId="{5CEBEA8F-D285-4254-8F4C-1E3D75E7D433}"/>
    <dgm:cxn modelId="{97290579-99D4-43FC-A7C0-895E24102545}" srcId="{179EA120-1569-4DD8-880B-6B386FCB5009}" destId="{5E526AC2-8140-4CFE-B9BF-D83ECBA4E061}" srcOrd="0" destOrd="0" parTransId="{288F8F26-12B4-42BE-B84E-46C702F232E8}" sibTransId="{6C01F54E-CD19-4F07-8D19-4D29F8E213F4}"/>
    <dgm:cxn modelId="{F26B385A-0984-4EEE-8D38-7A8A5FE749F2}" srcId="{179EA120-1569-4DD8-880B-6B386FCB5009}" destId="{1EDA0DE1-5BDB-4A41-A02D-597DD13D5F8A}" srcOrd="4" destOrd="0" parTransId="{EDC7E4B5-EE32-4866-97E4-9C21423E5DC2}" sibTransId="{1545F84B-D1EF-43C1-90DB-F702B6121E75}"/>
    <dgm:cxn modelId="{A0083A7C-F1F1-485E-8982-9C2B488FA7C1}" type="presOf" srcId="{1EDA0DE1-5BDB-4A41-A02D-597DD13D5F8A}" destId="{1A34DB10-2D0E-48F0-AD80-D24FB4888A6C}" srcOrd="0" destOrd="0" presId="urn:microsoft.com/office/officeart/2005/8/layout/list1"/>
    <dgm:cxn modelId="{0618BB8A-EA31-4DC8-973C-A40C350D7A12}" type="presOf" srcId="{BED4F32D-A01E-4723-990B-2651CCF80B41}" destId="{448978C1-9B95-4418-A3D6-DE6C4B33D69A}" srcOrd="0" destOrd="0" presId="urn:microsoft.com/office/officeart/2005/8/layout/list1"/>
    <dgm:cxn modelId="{2280228C-DC25-4891-938E-DB05CCEBBE7C}" type="presOf" srcId="{BD613803-DDA6-43B8-9A1A-25D2B4F98F9A}" destId="{36E33148-E36D-47EA-9EF4-D6DDB70856B2}" srcOrd="1" destOrd="0" presId="urn:microsoft.com/office/officeart/2005/8/layout/list1"/>
    <dgm:cxn modelId="{ADCD24B3-418E-4423-8F87-78196AEEC45B}" type="presOf" srcId="{9F7D75F3-9F92-4834-AA42-CC05CEA80AFF}" destId="{53BFAFA7-E7ED-4482-9A9B-9761032C5C28}" srcOrd="1" destOrd="0" presId="urn:microsoft.com/office/officeart/2005/8/layout/list1"/>
    <dgm:cxn modelId="{A4D46DB8-B71E-4B7F-BF22-8D4A2EB30BED}" type="presOf" srcId="{1EDA0DE1-5BDB-4A41-A02D-597DD13D5F8A}" destId="{7FD5F681-A355-454B-A00E-54381A0602BC}" srcOrd="1" destOrd="0" presId="urn:microsoft.com/office/officeart/2005/8/layout/list1"/>
    <dgm:cxn modelId="{827EEBBA-691F-4685-97DC-01C9884B957B}" type="presOf" srcId="{BD613803-DDA6-43B8-9A1A-25D2B4F98F9A}" destId="{C5BAC922-2072-480A-9A35-FCCD0D174A04}" srcOrd="0" destOrd="0" presId="urn:microsoft.com/office/officeart/2005/8/layout/list1"/>
    <dgm:cxn modelId="{C48AD4C1-9628-4969-9076-17F437EEF4E3}" srcId="{179EA120-1569-4DD8-880B-6B386FCB5009}" destId="{9F7D75F3-9F92-4834-AA42-CC05CEA80AFF}" srcOrd="3" destOrd="0" parTransId="{C4C56683-9B88-478E-87EB-C73816C3A6CF}" sibTransId="{56F6CF29-6E98-45FE-85A0-EAD9B9E38696}"/>
    <dgm:cxn modelId="{D69A2EC4-EE09-4376-B456-E4476A82C7D6}" type="presOf" srcId="{806E0558-DEF4-48FC-8A6C-1DEB70BB89C8}" destId="{FD1152C6-DF7E-4312-B822-B0733B707F9D}" srcOrd="1" destOrd="0" presId="urn:microsoft.com/office/officeart/2005/8/layout/list1"/>
    <dgm:cxn modelId="{F22611CD-2DB9-424E-ACFF-0C94E13F53C6}" srcId="{179EA120-1569-4DD8-880B-6B386FCB5009}" destId="{12EB4962-094B-4978-9493-829CEC57C118}" srcOrd="9" destOrd="0" parTransId="{D6B3C7A1-6D90-48C1-884A-132C7AE1E730}" sibTransId="{942947E0-792B-4D75-8CA2-62C15FFA75BC}"/>
    <dgm:cxn modelId="{6D3132D0-0986-4B5F-9FA8-7D2401A854FF}" type="presOf" srcId="{806E0558-DEF4-48FC-8A6C-1DEB70BB89C8}" destId="{3CF78BE7-53B3-4D71-AFD4-6F7C9FD39FF6}" srcOrd="0" destOrd="0" presId="urn:microsoft.com/office/officeart/2005/8/layout/list1"/>
    <dgm:cxn modelId="{A81629D2-038E-49B0-9724-D48A5315564F}" type="presOf" srcId="{9F7D75F3-9F92-4834-AA42-CC05CEA80AFF}" destId="{A7B7D4DD-9835-4A40-9985-CDA545381E48}" srcOrd="0" destOrd="0" presId="urn:microsoft.com/office/officeart/2005/8/layout/list1"/>
    <dgm:cxn modelId="{6E1800DD-382F-4B53-A444-B8227E523629}" type="presOf" srcId="{B267AAD9-85E0-49D1-98BC-DA58A30ACFFC}" destId="{10E19FEE-7FFD-4550-A94E-50F54BDAB877}" srcOrd="1" destOrd="0" presId="urn:microsoft.com/office/officeart/2005/8/layout/list1"/>
    <dgm:cxn modelId="{B78283DF-FF11-405C-9C14-7C0D9548E862}" type="presOf" srcId="{9A8209CA-BAA1-42AB-AD51-424DCA9D0DA8}" destId="{A75E547E-96C6-4115-B528-C6886B1BE8DB}" srcOrd="1" destOrd="0" presId="urn:microsoft.com/office/officeart/2005/8/layout/list1"/>
    <dgm:cxn modelId="{3C0DC2E2-5A2E-4D76-8940-AD02C7572426}" srcId="{179EA120-1569-4DD8-880B-6B386FCB5009}" destId="{9A8209CA-BAA1-42AB-AD51-424DCA9D0DA8}" srcOrd="8" destOrd="0" parTransId="{D2F8AB35-4FE1-46F8-ACD2-2E4B8FA386C2}" sibTransId="{12AF9112-9737-45F7-864A-575200060BDE}"/>
    <dgm:cxn modelId="{366C9EF6-BFE8-4011-88AF-C2BE697A1777}" type="presOf" srcId="{5E526AC2-8140-4CFE-B9BF-D83ECBA4E061}" destId="{6B23DFEF-6C82-4F34-870B-4210F845E302}" srcOrd="1" destOrd="0" presId="urn:microsoft.com/office/officeart/2005/8/layout/list1"/>
    <dgm:cxn modelId="{FC837C4D-DA47-4D33-891F-45FE03E538CB}" type="presParOf" srcId="{ED045E9B-A908-4754-A4CC-9E737237582A}" destId="{BD5DF67E-D5F0-4446-B880-66105BC846A2}" srcOrd="0" destOrd="0" presId="urn:microsoft.com/office/officeart/2005/8/layout/list1"/>
    <dgm:cxn modelId="{53F57605-28C1-4BF9-AC8A-2CE90B41CCE9}" type="presParOf" srcId="{BD5DF67E-D5F0-4446-B880-66105BC846A2}" destId="{182EFE3A-D0A3-45DC-AB2C-36ED230326D7}" srcOrd="0" destOrd="0" presId="urn:microsoft.com/office/officeart/2005/8/layout/list1"/>
    <dgm:cxn modelId="{BEA8D120-7099-4D1E-B3B3-277A68B2198C}" type="presParOf" srcId="{BD5DF67E-D5F0-4446-B880-66105BC846A2}" destId="{6B23DFEF-6C82-4F34-870B-4210F845E302}" srcOrd="1" destOrd="0" presId="urn:microsoft.com/office/officeart/2005/8/layout/list1"/>
    <dgm:cxn modelId="{3996824F-52ED-4A31-8364-B8A2E3D1178D}" type="presParOf" srcId="{ED045E9B-A908-4754-A4CC-9E737237582A}" destId="{C9DCBFDA-8DF9-4B1D-B1D0-CE3E6A563330}" srcOrd="1" destOrd="0" presId="urn:microsoft.com/office/officeart/2005/8/layout/list1"/>
    <dgm:cxn modelId="{78C46805-5C24-4699-A005-38759F14B79D}" type="presParOf" srcId="{ED045E9B-A908-4754-A4CC-9E737237582A}" destId="{1E8C56DE-2728-4873-A331-DA75CC9BF2A9}" srcOrd="2" destOrd="0" presId="urn:microsoft.com/office/officeart/2005/8/layout/list1"/>
    <dgm:cxn modelId="{467B74C4-FF95-42E3-9B86-9D5CF91D3FB1}" type="presParOf" srcId="{ED045E9B-A908-4754-A4CC-9E737237582A}" destId="{C8AD2DE3-3D7E-4E78-ACA0-8DDF9E9F4AD8}" srcOrd="3" destOrd="0" presId="urn:microsoft.com/office/officeart/2005/8/layout/list1"/>
    <dgm:cxn modelId="{9D17E9CD-FEB8-4AD8-B115-07B22D682BAE}" type="presParOf" srcId="{ED045E9B-A908-4754-A4CC-9E737237582A}" destId="{21A6DFCF-F431-4570-BAB5-95655BFEBC39}" srcOrd="4" destOrd="0" presId="urn:microsoft.com/office/officeart/2005/8/layout/list1"/>
    <dgm:cxn modelId="{905AE0A5-B1F2-4719-A5A5-79BCFB438037}" type="presParOf" srcId="{21A6DFCF-F431-4570-BAB5-95655BFEBC39}" destId="{C5BAC922-2072-480A-9A35-FCCD0D174A04}" srcOrd="0" destOrd="0" presId="urn:microsoft.com/office/officeart/2005/8/layout/list1"/>
    <dgm:cxn modelId="{D0224D5F-62F7-4BA5-B16D-30D9806D48CB}" type="presParOf" srcId="{21A6DFCF-F431-4570-BAB5-95655BFEBC39}" destId="{36E33148-E36D-47EA-9EF4-D6DDB70856B2}" srcOrd="1" destOrd="0" presId="urn:microsoft.com/office/officeart/2005/8/layout/list1"/>
    <dgm:cxn modelId="{D8C176CD-B5C9-44A1-AAE1-91CCE7950E9C}" type="presParOf" srcId="{ED045E9B-A908-4754-A4CC-9E737237582A}" destId="{14A04295-039A-4B25-BC55-75ADBDBF0B1F}" srcOrd="5" destOrd="0" presId="urn:microsoft.com/office/officeart/2005/8/layout/list1"/>
    <dgm:cxn modelId="{D27C245C-3D9F-4D2E-A256-9800D2266857}" type="presParOf" srcId="{ED045E9B-A908-4754-A4CC-9E737237582A}" destId="{09CC21FA-64B8-49A1-A2AA-81CA8C0D8CF6}" srcOrd="6" destOrd="0" presId="urn:microsoft.com/office/officeart/2005/8/layout/list1"/>
    <dgm:cxn modelId="{451C16A6-D50E-4919-B78D-B7C323E5C44E}" type="presParOf" srcId="{ED045E9B-A908-4754-A4CC-9E737237582A}" destId="{A1735D45-C744-4CED-B229-4D680A78D427}" srcOrd="7" destOrd="0" presId="urn:microsoft.com/office/officeart/2005/8/layout/list1"/>
    <dgm:cxn modelId="{CCF11940-8BD9-4AE2-B8ED-66A4B8E01BAE}" type="presParOf" srcId="{ED045E9B-A908-4754-A4CC-9E737237582A}" destId="{47E72873-5F7C-4D49-9A27-F611BCDB1C5B}" srcOrd="8" destOrd="0" presId="urn:microsoft.com/office/officeart/2005/8/layout/list1"/>
    <dgm:cxn modelId="{5B125143-8159-49D8-9757-3D2A13845E6C}" type="presParOf" srcId="{47E72873-5F7C-4D49-9A27-F611BCDB1C5B}" destId="{56C030D4-A9A6-4A2B-8392-0DE24A067B0E}" srcOrd="0" destOrd="0" presId="urn:microsoft.com/office/officeart/2005/8/layout/list1"/>
    <dgm:cxn modelId="{8394D6AE-50AE-42A8-A237-E690213A33C3}" type="presParOf" srcId="{47E72873-5F7C-4D49-9A27-F611BCDB1C5B}" destId="{C9E98DB7-5B17-402D-9FE2-068CEB922DAE}" srcOrd="1" destOrd="0" presId="urn:microsoft.com/office/officeart/2005/8/layout/list1"/>
    <dgm:cxn modelId="{38647A51-FCE0-482E-92B8-67D19DEDF510}" type="presParOf" srcId="{ED045E9B-A908-4754-A4CC-9E737237582A}" destId="{11E23037-C375-43DD-990C-CFB0658ED28C}" srcOrd="9" destOrd="0" presId="urn:microsoft.com/office/officeart/2005/8/layout/list1"/>
    <dgm:cxn modelId="{DFC994CB-F997-487F-AC65-583E988D9357}" type="presParOf" srcId="{ED045E9B-A908-4754-A4CC-9E737237582A}" destId="{D9F76D07-3649-4CCA-99C6-68EFDC2B757D}" srcOrd="10" destOrd="0" presId="urn:microsoft.com/office/officeart/2005/8/layout/list1"/>
    <dgm:cxn modelId="{EEDE9B5E-AC8A-4DD6-BB69-970BE6428CBB}" type="presParOf" srcId="{ED045E9B-A908-4754-A4CC-9E737237582A}" destId="{668E034B-87E4-40C6-B11D-C4532C801F82}" srcOrd="11" destOrd="0" presId="urn:microsoft.com/office/officeart/2005/8/layout/list1"/>
    <dgm:cxn modelId="{BC83583A-3C92-4F78-8616-B68B0C8247F8}" type="presParOf" srcId="{ED045E9B-A908-4754-A4CC-9E737237582A}" destId="{FB074CA0-273F-467A-A328-E8D231208214}" srcOrd="12" destOrd="0" presId="urn:microsoft.com/office/officeart/2005/8/layout/list1"/>
    <dgm:cxn modelId="{B11A0409-6819-42E0-B99C-8952FC879E0F}" type="presParOf" srcId="{FB074CA0-273F-467A-A328-E8D231208214}" destId="{A7B7D4DD-9835-4A40-9985-CDA545381E48}" srcOrd="0" destOrd="0" presId="urn:microsoft.com/office/officeart/2005/8/layout/list1"/>
    <dgm:cxn modelId="{0FEACFAA-1F1D-4D46-95C6-9F68BB2E2B2F}" type="presParOf" srcId="{FB074CA0-273F-467A-A328-E8D231208214}" destId="{53BFAFA7-E7ED-4482-9A9B-9761032C5C28}" srcOrd="1" destOrd="0" presId="urn:microsoft.com/office/officeart/2005/8/layout/list1"/>
    <dgm:cxn modelId="{3A016979-3850-4B04-BB1C-3642792ED115}" type="presParOf" srcId="{ED045E9B-A908-4754-A4CC-9E737237582A}" destId="{4B4E0916-83CE-4CA5-ADE5-B507A46E8A79}" srcOrd="13" destOrd="0" presId="urn:microsoft.com/office/officeart/2005/8/layout/list1"/>
    <dgm:cxn modelId="{11DD029E-97E6-452E-A78C-2DDB5B7DA1FE}" type="presParOf" srcId="{ED045E9B-A908-4754-A4CC-9E737237582A}" destId="{AFAB5401-7146-4DC7-99AF-3D24A6A5B454}" srcOrd="14" destOrd="0" presId="urn:microsoft.com/office/officeart/2005/8/layout/list1"/>
    <dgm:cxn modelId="{7BD0F9EB-FEC5-4137-944A-A7F21861E98A}" type="presParOf" srcId="{ED045E9B-A908-4754-A4CC-9E737237582A}" destId="{29FABDA6-83F9-4116-81A5-E8A96D9DFD2D}" srcOrd="15" destOrd="0" presId="urn:microsoft.com/office/officeart/2005/8/layout/list1"/>
    <dgm:cxn modelId="{AA396CFB-2F41-4657-A758-3D8C2823D683}" type="presParOf" srcId="{ED045E9B-A908-4754-A4CC-9E737237582A}" destId="{8291BCA8-4FAA-4336-BD44-095C8B17804E}" srcOrd="16" destOrd="0" presId="urn:microsoft.com/office/officeart/2005/8/layout/list1"/>
    <dgm:cxn modelId="{3877D1E6-9D0E-4CE6-8C6D-D2F9A084FB5D}" type="presParOf" srcId="{8291BCA8-4FAA-4336-BD44-095C8B17804E}" destId="{1A34DB10-2D0E-48F0-AD80-D24FB4888A6C}" srcOrd="0" destOrd="0" presId="urn:microsoft.com/office/officeart/2005/8/layout/list1"/>
    <dgm:cxn modelId="{EEA97ED0-6100-4C42-BF13-EC07FE2686F8}" type="presParOf" srcId="{8291BCA8-4FAA-4336-BD44-095C8B17804E}" destId="{7FD5F681-A355-454B-A00E-54381A0602BC}" srcOrd="1" destOrd="0" presId="urn:microsoft.com/office/officeart/2005/8/layout/list1"/>
    <dgm:cxn modelId="{A27F0BBB-E53D-401F-922A-13DCDBFC0679}" type="presParOf" srcId="{ED045E9B-A908-4754-A4CC-9E737237582A}" destId="{16D70158-9642-4621-AF24-FEAE01FC31A3}" srcOrd="17" destOrd="0" presId="urn:microsoft.com/office/officeart/2005/8/layout/list1"/>
    <dgm:cxn modelId="{D71E8995-AE79-4381-A54E-700FB23E269F}" type="presParOf" srcId="{ED045E9B-A908-4754-A4CC-9E737237582A}" destId="{586A59DE-B55B-4975-9B42-AD2EED576A43}" srcOrd="18" destOrd="0" presId="urn:microsoft.com/office/officeart/2005/8/layout/list1"/>
    <dgm:cxn modelId="{AA6DD4D9-43D4-478C-A857-EBB96FBFC02B}" type="presParOf" srcId="{ED045E9B-A908-4754-A4CC-9E737237582A}" destId="{DE317A3A-D350-4EA2-BFD0-BB1B801D8D5E}" srcOrd="19" destOrd="0" presId="urn:microsoft.com/office/officeart/2005/8/layout/list1"/>
    <dgm:cxn modelId="{D4A80BD6-442E-49A2-8ED3-F0DD28B6D823}" type="presParOf" srcId="{ED045E9B-A908-4754-A4CC-9E737237582A}" destId="{4B9A4219-A091-488C-BDD3-03D045B0CA54}" srcOrd="20" destOrd="0" presId="urn:microsoft.com/office/officeart/2005/8/layout/list1"/>
    <dgm:cxn modelId="{F085B251-0E6D-4D19-A33E-A700F2A9B7AD}" type="presParOf" srcId="{4B9A4219-A091-488C-BDD3-03D045B0CA54}" destId="{E66D4F30-6D58-4C69-AF87-2E8C580FAC2F}" srcOrd="0" destOrd="0" presId="urn:microsoft.com/office/officeart/2005/8/layout/list1"/>
    <dgm:cxn modelId="{80BCB275-96F6-4A08-A3E6-C187BB58590C}" type="presParOf" srcId="{4B9A4219-A091-488C-BDD3-03D045B0CA54}" destId="{10E19FEE-7FFD-4550-A94E-50F54BDAB877}" srcOrd="1" destOrd="0" presId="urn:microsoft.com/office/officeart/2005/8/layout/list1"/>
    <dgm:cxn modelId="{0E8AA8A6-70C1-4F6D-8762-29E581ADC5B0}" type="presParOf" srcId="{ED045E9B-A908-4754-A4CC-9E737237582A}" destId="{41E222F7-60E4-40D5-9F0B-3C4F847E8FBA}" srcOrd="21" destOrd="0" presId="urn:microsoft.com/office/officeart/2005/8/layout/list1"/>
    <dgm:cxn modelId="{2F84A033-666D-4B71-898A-4FB3AAA1EEB2}" type="presParOf" srcId="{ED045E9B-A908-4754-A4CC-9E737237582A}" destId="{4B024738-D433-448D-95C2-F94058ACE5FD}" srcOrd="22" destOrd="0" presId="urn:microsoft.com/office/officeart/2005/8/layout/list1"/>
    <dgm:cxn modelId="{7B86328D-F604-442D-AD0D-9298AEE0E947}" type="presParOf" srcId="{ED045E9B-A908-4754-A4CC-9E737237582A}" destId="{FDFE61FE-1805-40FD-829C-BF0D7C2DF5B9}" srcOrd="23" destOrd="0" presId="urn:microsoft.com/office/officeart/2005/8/layout/list1"/>
    <dgm:cxn modelId="{49254A7E-C0B7-40E8-B172-070D1C4BA5A4}" type="presParOf" srcId="{ED045E9B-A908-4754-A4CC-9E737237582A}" destId="{04AB71A6-1EE4-41FB-A377-5986D70B5C4F}" srcOrd="24" destOrd="0" presId="urn:microsoft.com/office/officeart/2005/8/layout/list1"/>
    <dgm:cxn modelId="{ABDFE8BC-9C83-49B2-8AAB-1391B4D3BE6B}" type="presParOf" srcId="{04AB71A6-1EE4-41FB-A377-5986D70B5C4F}" destId="{3CF78BE7-53B3-4D71-AFD4-6F7C9FD39FF6}" srcOrd="0" destOrd="0" presId="urn:microsoft.com/office/officeart/2005/8/layout/list1"/>
    <dgm:cxn modelId="{8EBD4455-8F37-446F-AB81-DBE702EDD427}" type="presParOf" srcId="{04AB71A6-1EE4-41FB-A377-5986D70B5C4F}" destId="{FD1152C6-DF7E-4312-B822-B0733B707F9D}" srcOrd="1" destOrd="0" presId="urn:microsoft.com/office/officeart/2005/8/layout/list1"/>
    <dgm:cxn modelId="{4E215A30-CBD9-46DE-94FC-783134A508C0}" type="presParOf" srcId="{ED045E9B-A908-4754-A4CC-9E737237582A}" destId="{6BDB3427-2CDE-41C0-8E2D-EDF2338620FF}" srcOrd="25" destOrd="0" presId="urn:microsoft.com/office/officeart/2005/8/layout/list1"/>
    <dgm:cxn modelId="{FEB2F28B-FC3F-477D-B688-4B72F4855B5C}" type="presParOf" srcId="{ED045E9B-A908-4754-A4CC-9E737237582A}" destId="{A100DCF6-C4A4-4062-A4B9-29BE2DD33320}" srcOrd="26" destOrd="0" presId="urn:microsoft.com/office/officeart/2005/8/layout/list1"/>
    <dgm:cxn modelId="{B284F587-172B-49B1-A194-5B0EAD370985}" type="presParOf" srcId="{ED045E9B-A908-4754-A4CC-9E737237582A}" destId="{4C438C21-C922-4AB6-9ECC-89154D232279}" srcOrd="27" destOrd="0" presId="urn:microsoft.com/office/officeart/2005/8/layout/list1"/>
    <dgm:cxn modelId="{8901A426-8A0E-479F-8C09-B504992BEC76}" type="presParOf" srcId="{ED045E9B-A908-4754-A4CC-9E737237582A}" destId="{12BCA169-C62B-42AF-8424-DFBFE083E00F}" srcOrd="28" destOrd="0" presId="urn:microsoft.com/office/officeart/2005/8/layout/list1"/>
    <dgm:cxn modelId="{69B4C5B1-38D5-4DC5-B83A-57B6F552C7C7}" type="presParOf" srcId="{12BCA169-C62B-42AF-8424-DFBFE083E00F}" destId="{448978C1-9B95-4418-A3D6-DE6C4B33D69A}" srcOrd="0" destOrd="0" presId="urn:microsoft.com/office/officeart/2005/8/layout/list1"/>
    <dgm:cxn modelId="{9F08E566-56FF-4BF7-8850-FFD5F0BD8139}" type="presParOf" srcId="{12BCA169-C62B-42AF-8424-DFBFE083E00F}" destId="{6825BF83-CDF2-4B90-BE48-E8D16AFEC62A}" srcOrd="1" destOrd="0" presId="urn:microsoft.com/office/officeart/2005/8/layout/list1"/>
    <dgm:cxn modelId="{B731C3BC-C426-48FE-B5CC-F24BBB5719B4}" type="presParOf" srcId="{ED045E9B-A908-4754-A4CC-9E737237582A}" destId="{F0EA8293-9458-4CFA-8F57-372D2FB89A00}" srcOrd="29" destOrd="0" presId="urn:microsoft.com/office/officeart/2005/8/layout/list1"/>
    <dgm:cxn modelId="{76705E1B-9C0C-4C06-9761-53739B20B6D8}" type="presParOf" srcId="{ED045E9B-A908-4754-A4CC-9E737237582A}" destId="{F92E4EBF-29BA-4FE9-B14D-7589C7A5B4A5}" srcOrd="30" destOrd="0" presId="urn:microsoft.com/office/officeart/2005/8/layout/list1"/>
    <dgm:cxn modelId="{50F9CCA8-466F-4947-9971-2CAF4C3AD7DB}" type="presParOf" srcId="{ED045E9B-A908-4754-A4CC-9E737237582A}" destId="{2E30B9CC-0C55-41E7-AE07-4A8810C22520}" srcOrd="31" destOrd="0" presId="urn:microsoft.com/office/officeart/2005/8/layout/list1"/>
    <dgm:cxn modelId="{FA390D21-F67C-49C2-8AA6-E46F0061A529}" type="presParOf" srcId="{ED045E9B-A908-4754-A4CC-9E737237582A}" destId="{EFA4537E-FFA1-46F0-89D6-BFF1C6EC89B4}" srcOrd="32" destOrd="0" presId="urn:microsoft.com/office/officeart/2005/8/layout/list1"/>
    <dgm:cxn modelId="{506243F1-D0C1-46DF-96B1-DAEE6365554E}" type="presParOf" srcId="{EFA4537E-FFA1-46F0-89D6-BFF1C6EC89B4}" destId="{FC83BAB4-9343-4BAA-8F5A-4B1C3433B50C}" srcOrd="0" destOrd="0" presId="urn:microsoft.com/office/officeart/2005/8/layout/list1"/>
    <dgm:cxn modelId="{C18464CD-4DC8-4FAA-9053-CD4673BACBE5}" type="presParOf" srcId="{EFA4537E-FFA1-46F0-89D6-BFF1C6EC89B4}" destId="{A75E547E-96C6-4115-B528-C6886B1BE8DB}" srcOrd="1" destOrd="0" presId="urn:microsoft.com/office/officeart/2005/8/layout/list1"/>
    <dgm:cxn modelId="{21F2D26F-B3CD-4191-AED6-074CA5408233}" type="presParOf" srcId="{ED045E9B-A908-4754-A4CC-9E737237582A}" destId="{47FFE1A1-7086-48A0-9F13-A662FA20A262}" srcOrd="33" destOrd="0" presId="urn:microsoft.com/office/officeart/2005/8/layout/list1"/>
    <dgm:cxn modelId="{06436D10-35A9-4D0F-B891-283028C38767}" type="presParOf" srcId="{ED045E9B-A908-4754-A4CC-9E737237582A}" destId="{DF0CD124-26FD-4FF0-A5D0-5813858B9CF3}" srcOrd="34" destOrd="0" presId="urn:microsoft.com/office/officeart/2005/8/layout/list1"/>
    <dgm:cxn modelId="{B995EC21-54FE-482F-8085-0518B87CAB2C}" type="presParOf" srcId="{ED045E9B-A908-4754-A4CC-9E737237582A}" destId="{30E5C8EF-F811-4335-89B1-E718BD2D3593}" srcOrd="35" destOrd="0" presId="urn:microsoft.com/office/officeart/2005/8/layout/list1"/>
    <dgm:cxn modelId="{62CD363A-0B71-4C0A-ABB5-0162CBE03E22}" type="presParOf" srcId="{ED045E9B-A908-4754-A4CC-9E737237582A}" destId="{57C10BAA-CCA1-44FB-8FB6-2F9D9D793407}" srcOrd="36" destOrd="0" presId="urn:microsoft.com/office/officeart/2005/8/layout/list1"/>
    <dgm:cxn modelId="{2372CDEC-DAD9-42F8-BBA3-4EA30B762331}" type="presParOf" srcId="{57C10BAA-CCA1-44FB-8FB6-2F9D9D793407}" destId="{11DA248E-5869-4BEE-97C6-3E12CD0E7A0D}" srcOrd="0" destOrd="0" presId="urn:microsoft.com/office/officeart/2005/8/layout/list1"/>
    <dgm:cxn modelId="{70BC618D-A5D3-4FA6-B114-1F237C3E0AC9}" type="presParOf" srcId="{57C10BAA-CCA1-44FB-8FB6-2F9D9D793407}" destId="{37F57DFE-7A71-4420-A9E9-2955F520EA50}" srcOrd="1" destOrd="0" presId="urn:microsoft.com/office/officeart/2005/8/layout/list1"/>
    <dgm:cxn modelId="{3BFB08A9-807F-48F4-99CA-48BE22616F3F}" type="presParOf" srcId="{ED045E9B-A908-4754-A4CC-9E737237582A}" destId="{BC656354-9C5F-485B-A3C9-963E7755F779}" srcOrd="37" destOrd="0" presId="urn:microsoft.com/office/officeart/2005/8/layout/list1"/>
    <dgm:cxn modelId="{14EDAB88-A704-4021-A4ED-6C0E33424FA6}" type="presParOf" srcId="{ED045E9B-A908-4754-A4CC-9E737237582A}" destId="{F5D7B636-A392-4F4D-8207-FCE78DCE06AC}"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4149F6-C6D5-4E46-96AD-075B1AFADF6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95AB2AB-C979-4559-87C6-D4518E9E353F}">
      <dgm:prSet custT="1"/>
      <dgm:spPr>
        <a:xfrm rot="16200000">
          <a:off x="-376287" y="376287"/>
          <a:ext cx="2235607" cy="1483031"/>
        </a:xfrm>
        <a:prstGeom prst="flowChartManualOperation">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0" i="0" dirty="0">
              <a:solidFill>
                <a:srgbClr val="FFFFFF"/>
              </a:solidFill>
              <a:latin typeface="Arial"/>
              <a:ea typeface="+mn-ea"/>
              <a:cs typeface="+mn-cs"/>
            </a:rPr>
            <a:t>Authentication API</a:t>
          </a:r>
          <a:endParaRPr lang="en-US" sz="1000" dirty="0">
            <a:solidFill>
              <a:srgbClr val="FFFFFF"/>
            </a:solidFill>
            <a:latin typeface="Arial"/>
            <a:ea typeface="+mn-ea"/>
            <a:cs typeface="+mn-cs"/>
          </a:endParaRPr>
        </a:p>
      </dgm:t>
    </dgm:pt>
    <dgm:pt modelId="{62F3A8CA-F64F-4EBE-B0B9-26586383538A}" type="parTrans" cxnId="{6CD25D8F-59B9-4CE3-9252-9CA5790109B7}">
      <dgm:prSet/>
      <dgm:spPr/>
      <dgm:t>
        <a:bodyPr/>
        <a:lstStyle/>
        <a:p>
          <a:endParaRPr lang="en-US"/>
        </a:p>
      </dgm:t>
    </dgm:pt>
    <dgm:pt modelId="{B03598B7-1AB7-4EA5-9DD4-A95203869A11}" type="sibTrans" cxnId="{6CD25D8F-59B9-4CE3-9252-9CA5790109B7}">
      <dgm:prSet/>
      <dgm:spPr/>
      <dgm:t>
        <a:bodyPr/>
        <a:lstStyle/>
        <a:p>
          <a:endParaRPr lang="en-US"/>
        </a:p>
      </dgm:t>
    </dgm:pt>
    <dgm:pt modelId="{A1B49F1D-332D-4E33-B466-82106D9A224D}" type="pres">
      <dgm:prSet presAssocID="{C44149F6-C6D5-4E46-96AD-075B1AFADF60}" presName="Name0" presStyleCnt="0">
        <dgm:presLayoutVars>
          <dgm:dir/>
          <dgm:resizeHandles val="exact"/>
        </dgm:presLayoutVars>
      </dgm:prSet>
      <dgm:spPr/>
    </dgm:pt>
    <dgm:pt modelId="{A4E260C0-61EE-4497-9D4A-BE84E523A3EF}" type="pres">
      <dgm:prSet presAssocID="{495AB2AB-C979-4559-87C6-D4518E9E353F}" presName="node" presStyleLbl="node1" presStyleIdx="0" presStyleCnt="1" custLinFactNeighborX="88669" custLinFactNeighborY="13967">
        <dgm:presLayoutVars>
          <dgm:bulletEnabled val="1"/>
        </dgm:presLayoutVars>
      </dgm:prSet>
      <dgm:spPr/>
    </dgm:pt>
  </dgm:ptLst>
  <dgm:cxnLst>
    <dgm:cxn modelId="{3A11B771-DE92-4C77-AFB3-1F29B681940B}" type="presOf" srcId="{495AB2AB-C979-4559-87C6-D4518E9E353F}" destId="{A4E260C0-61EE-4497-9D4A-BE84E523A3EF}" srcOrd="0" destOrd="0" presId="urn:microsoft.com/office/officeart/2005/8/layout/hList6"/>
    <dgm:cxn modelId="{6CD25D8F-59B9-4CE3-9252-9CA5790109B7}" srcId="{C44149F6-C6D5-4E46-96AD-075B1AFADF60}" destId="{495AB2AB-C979-4559-87C6-D4518E9E353F}" srcOrd="0" destOrd="0" parTransId="{62F3A8CA-F64F-4EBE-B0B9-26586383538A}" sibTransId="{B03598B7-1AB7-4EA5-9DD4-A95203869A11}"/>
    <dgm:cxn modelId="{5DD928B3-1BE6-44B4-9109-1B03A1C6B4D8}" type="presOf" srcId="{C44149F6-C6D5-4E46-96AD-075B1AFADF60}" destId="{A1B49F1D-332D-4E33-B466-82106D9A224D}" srcOrd="0" destOrd="0" presId="urn:microsoft.com/office/officeart/2005/8/layout/hList6"/>
    <dgm:cxn modelId="{F3439538-F751-4D5C-90CC-5EF44790E064}" type="presParOf" srcId="{A1B49F1D-332D-4E33-B466-82106D9A224D}" destId="{A4E260C0-61EE-4497-9D4A-BE84E523A3EF}"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B6D524-9048-4DDE-9AB9-BD4DEB8AB196}" type="doc">
      <dgm:prSet loTypeId="urn:microsoft.com/office/officeart/2008/layout/BendingPictureCaptionList" loCatId="picture" qsTypeId="urn:microsoft.com/office/officeart/2005/8/quickstyle/simple1" qsCatId="simple" csTypeId="urn:microsoft.com/office/officeart/2005/8/colors/colorful3" csCatId="colorful" phldr="1"/>
      <dgm:spPr/>
      <dgm:t>
        <a:bodyPr/>
        <a:lstStyle/>
        <a:p>
          <a:endParaRPr lang="en-IN"/>
        </a:p>
      </dgm:t>
    </dgm:pt>
    <dgm:pt modelId="{114AC580-97EC-479B-A17A-80797A3CEAD5}">
      <dgm:prSet phldrT="[Text]" custT="1"/>
      <dgm:spPr/>
      <dgm:t>
        <a:bodyPr/>
        <a:lstStyle/>
        <a:p>
          <a:r>
            <a:rPr lang="en-US" sz="2400" dirty="0"/>
            <a:t>Git lab</a:t>
          </a:r>
          <a:endParaRPr lang="en-IN" sz="2400" dirty="0"/>
        </a:p>
      </dgm:t>
    </dgm:pt>
    <dgm:pt modelId="{CF014067-5095-4FA9-8809-CFC213AA8F61}" type="parTrans" cxnId="{CE5AF9C8-D4E3-44CB-8DAC-AA3253C72BF4}">
      <dgm:prSet/>
      <dgm:spPr/>
      <dgm:t>
        <a:bodyPr/>
        <a:lstStyle/>
        <a:p>
          <a:endParaRPr lang="en-IN"/>
        </a:p>
      </dgm:t>
    </dgm:pt>
    <dgm:pt modelId="{C7B304F5-3FFA-4BB5-B4C0-749D476CD2A1}" type="sibTrans" cxnId="{CE5AF9C8-D4E3-44CB-8DAC-AA3253C72BF4}">
      <dgm:prSet/>
      <dgm:spPr/>
      <dgm:t>
        <a:bodyPr/>
        <a:lstStyle/>
        <a:p>
          <a:endParaRPr lang="en-IN"/>
        </a:p>
      </dgm:t>
    </dgm:pt>
    <dgm:pt modelId="{257CAA05-BA8F-4866-91A4-F967622F77CA}">
      <dgm:prSet phldrT="[Text]" custT="1"/>
      <dgm:spPr/>
      <dgm:t>
        <a:bodyPr/>
        <a:lstStyle/>
        <a:p>
          <a:r>
            <a:rPr lang="en-US" sz="2400" dirty="0"/>
            <a:t>Vs code</a:t>
          </a:r>
          <a:endParaRPr lang="en-IN" sz="2400" dirty="0"/>
        </a:p>
      </dgm:t>
    </dgm:pt>
    <dgm:pt modelId="{23A1FEBB-C6AA-4FD1-9DCB-E0041C416566}" type="parTrans" cxnId="{3C4D65C8-E938-4D75-9B72-72890E2E67E3}">
      <dgm:prSet/>
      <dgm:spPr/>
      <dgm:t>
        <a:bodyPr/>
        <a:lstStyle/>
        <a:p>
          <a:endParaRPr lang="en-IN"/>
        </a:p>
      </dgm:t>
    </dgm:pt>
    <dgm:pt modelId="{4E91D454-E3A1-427B-B621-53829895B820}" type="sibTrans" cxnId="{3C4D65C8-E938-4D75-9B72-72890E2E67E3}">
      <dgm:prSet/>
      <dgm:spPr/>
      <dgm:t>
        <a:bodyPr/>
        <a:lstStyle/>
        <a:p>
          <a:endParaRPr lang="en-IN"/>
        </a:p>
      </dgm:t>
    </dgm:pt>
    <dgm:pt modelId="{0E6AB509-9C8E-40C9-A55B-A3109ED8A2F0}">
      <dgm:prSet phldrT="[Text]" custT="1"/>
      <dgm:spPr/>
      <dgm:t>
        <a:bodyPr/>
        <a:lstStyle/>
        <a:p>
          <a:r>
            <a:rPr lang="en-US" sz="2000" dirty="0"/>
            <a:t>HTML &amp; CSS</a:t>
          </a:r>
          <a:endParaRPr lang="en-IN" sz="2000" dirty="0"/>
        </a:p>
      </dgm:t>
    </dgm:pt>
    <dgm:pt modelId="{680C0CE7-5A03-4D2A-B832-1A55A23216CF}" type="parTrans" cxnId="{8DF43B93-BC69-48DD-8C1A-5E2270215A48}">
      <dgm:prSet/>
      <dgm:spPr/>
      <dgm:t>
        <a:bodyPr/>
        <a:lstStyle/>
        <a:p>
          <a:endParaRPr lang="en-IN"/>
        </a:p>
      </dgm:t>
    </dgm:pt>
    <dgm:pt modelId="{140DEEA5-DF6D-4C10-ACD5-13DC1BA7AA20}" type="sibTrans" cxnId="{8DF43B93-BC69-48DD-8C1A-5E2270215A48}">
      <dgm:prSet/>
      <dgm:spPr/>
      <dgm:t>
        <a:bodyPr/>
        <a:lstStyle/>
        <a:p>
          <a:endParaRPr lang="en-IN"/>
        </a:p>
      </dgm:t>
    </dgm:pt>
    <dgm:pt modelId="{098FB357-6DE2-474F-87CD-23B1ABE615FC}">
      <dgm:prSet phldrT="[Text]" custT="1"/>
      <dgm:spPr/>
      <dgm:t>
        <a:bodyPr/>
        <a:lstStyle/>
        <a:p>
          <a:r>
            <a:rPr lang="en-US" sz="2400" dirty="0"/>
            <a:t>MySQL</a:t>
          </a:r>
          <a:endParaRPr lang="en-IN" sz="2400" dirty="0"/>
        </a:p>
      </dgm:t>
    </dgm:pt>
    <dgm:pt modelId="{D310A183-D81D-4E7A-9A39-8E4803D9BC12}" type="parTrans" cxnId="{BDCEC825-372B-4122-A822-AA4F213AB060}">
      <dgm:prSet/>
      <dgm:spPr/>
      <dgm:t>
        <a:bodyPr/>
        <a:lstStyle/>
        <a:p>
          <a:endParaRPr lang="en-IN"/>
        </a:p>
      </dgm:t>
    </dgm:pt>
    <dgm:pt modelId="{19F42548-A3C4-4C36-BE78-76A400A758A6}" type="sibTrans" cxnId="{BDCEC825-372B-4122-A822-AA4F213AB060}">
      <dgm:prSet/>
      <dgm:spPr/>
      <dgm:t>
        <a:bodyPr/>
        <a:lstStyle/>
        <a:p>
          <a:endParaRPr lang="en-IN"/>
        </a:p>
      </dgm:t>
    </dgm:pt>
    <dgm:pt modelId="{4A98578C-E4D9-4652-BE8D-C5CA0B4DDE2F}">
      <dgm:prSet phldrT="[Text]" custT="1"/>
      <dgm:spPr/>
      <dgm:t>
        <a:bodyPr/>
        <a:lstStyle/>
        <a:p>
          <a:r>
            <a:rPr lang="en-US" sz="2000" dirty="0"/>
            <a:t>Spring boot</a:t>
          </a:r>
          <a:endParaRPr lang="en-IN" sz="2000" dirty="0"/>
        </a:p>
      </dgm:t>
    </dgm:pt>
    <dgm:pt modelId="{D6D5AA55-3D02-49C9-9588-606EEAD25CF6}" type="parTrans" cxnId="{39ADC053-E077-4475-B8D8-520A107D475A}">
      <dgm:prSet/>
      <dgm:spPr/>
      <dgm:t>
        <a:bodyPr/>
        <a:lstStyle/>
        <a:p>
          <a:endParaRPr lang="en-IN"/>
        </a:p>
      </dgm:t>
    </dgm:pt>
    <dgm:pt modelId="{775C4E01-2234-4D41-A669-DE56A4266C8B}" type="sibTrans" cxnId="{39ADC053-E077-4475-B8D8-520A107D475A}">
      <dgm:prSet/>
      <dgm:spPr/>
      <dgm:t>
        <a:bodyPr/>
        <a:lstStyle/>
        <a:p>
          <a:endParaRPr lang="en-IN"/>
        </a:p>
      </dgm:t>
    </dgm:pt>
    <dgm:pt modelId="{98B48596-8564-4880-9693-DDFBB8F3552C}">
      <dgm:prSet phldrT="[Text]" custT="1"/>
      <dgm:spPr/>
      <dgm:t>
        <a:bodyPr/>
        <a:lstStyle/>
        <a:p>
          <a:r>
            <a:rPr lang="en-US" sz="2400" dirty="0"/>
            <a:t>Angular</a:t>
          </a:r>
          <a:endParaRPr lang="en-IN" sz="2400" dirty="0"/>
        </a:p>
      </dgm:t>
    </dgm:pt>
    <dgm:pt modelId="{54FA2797-C1FD-4E58-85F6-D1D3C6B24896}" type="sibTrans" cxnId="{1CBA4342-3E7E-4295-BB7F-E78991918449}">
      <dgm:prSet/>
      <dgm:spPr/>
      <dgm:t>
        <a:bodyPr/>
        <a:lstStyle/>
        <a:p>
          <a:endParaRPr lang="en-IN"/>
        </a:p>
      </dgm:t>
    </dgm:pt>
    <dgm:pt modelId="{5793282D-340D-4A0C-8FAC-B5B452D00989}" type="parTrans" cxnId="{1CBA4342-3E7E-4295-BB7F-E78991918449}">
      <dgm:prSet/>
      <dgm:spPr/>
      <dgm:t>
        <a:bodyPr/>
        <a:lstStyle/>
        <a:p>
          <a:endParaRPr lang="en-IN"/>
        </a:p>
      </dgm:t>
    </dgm:pt>
    <dgm:pt modelId="{61295315-8FEC-4DFE-9631-1BC52EEB87B4}">
      <dgm:prSet phldrT="[Text]" custT="1"/>
      <dgm:spPr/>
      <dgm:t>
        <a:bodyPr/>
        <a:lstStyle/>
        <a:p>
          <a:r>
            <a:rPr lang="en-US" sz="2400" dirty="0"/>
            <a:t>AWS S3</a:t>
          </a:r>
          <a:endParaRPr lang="en-IN" sz="2400" dirty="0"/>
        </a:p>
      </dgm:t>
    </dgm:pt>
    <dgm:pt modelId="{116AD66F-CBFA-4311-95C4-0C916AC988C7}" type="parTrans" cxnId="{A16ACE84-2139-40C7-B9EE-A4F634A89D11}">
      <dgm:prSet/>
      <dgm:spPr/>
      <dgm:t>
        <a:bodyPr/>
        <a:lstStyle/>
        <a:p>
          <a:endParaRPr lang="en-IN"/>
        </a:p>
      </dgm:t>
    </dgm:pt>
    <dgm:pt modelId="{78FC1FC4-E173-46F3-A533-E21749098BD6}" type="sibTrans" cxnId="{A16ACE84-2139-40C7-B9EE-A4F634A89D11}">
      <dgm:prSet/>
      <dgm:spPr/>
      <dgm:t>
        <a:bodyPr/>
        <a:lstStyle/>
        <a:p>
          <a:endParaRPr lang="en-IN"/>
        </a:p>
      </dgm:t>
    </dgm:pt>
    <dgm:pt modelId="{3B571BB6-A76D-4D43-8DD2-987B4A2AA303}">
      <dgm:prSet phldrT="[Text]" custT="1"/>
      <dgm:spPr/>
      <dgm:t>
        <a:bodyPr/>
        <a:lstStyle/>
        <a:p>
          <a:r>
            <a:rPr lang="en-US" sz="2000" dirty="0"/>
            <a:t>AWS EC2</a:t>
          </a:r>
          <a:endParaRPr lang="en-IN" sz="2000" dirty="0"/>
        </a:p>
      </dgm:t>
    </dgm:pt>
    <dgm:pt modelId="{C3B6F883-6848-48D8-8137-CA74FFF2DD69}" type="parTrans" cxnId="{584A1C24-C50A-43DE-8F24-E89860DFA2D5}">
      <dgm:prSet/>
      <dgm:spPr/>
      <dgm:t>
        <a:bodyPr/>
        <a:lstStyle/>
        <a:p>
          <a:endParaRPr lang="en-IN"/>
        </a:p>
      </dgm:t>
    </dgm:pt>
    <dgm:pt modelId="{D0FFA0DF-FF0B-4FB6-B726-9F7AB5824341}" type="sibTrans" cxnId="{584A1C24-C50A-43DE-8F24-E89860DFA2D5}">
      <dgm:prSet/>
      <dgm:spPr/>
      <dgm:t>
        <a:bodyPr/>
        <a:lstStyle/>
        <a:p>
          <a:endParaRPr lang="en-IN"/>
        </a:p>
      </dgm:t>
    </dgm:pt>
    <dgm:pt modelId="{1034ECC7-3561-45A0-BC9D-DAEB59C6BD09}">
      <dgm:prSet phldrT="[Text]" custT="1"/>
      <dgm:spPr/>
      <dgm:t>
        <a:bodyPr/>
        <a:lstStyle/>
        <a:p>
          <a:r>
            <a:rPr lang="en-US" sz="2000" dirty="0"/>
            <a:t>AWS RDS</a:t>
          </a:r>
          <a:endParaRPr lang="en-IN" sz="2000" dirty="0"/>
        </a:p>
      </dgm:t>
    </dgm:pt>
    <dgm:pt modelId="{75FCFF62-4110-4E9A-A6E4-2DB1D0895A13}" type="parTrans" cxnId="{6C26DF97-62A9-4070-B416-AA162BD5359A}">
      <dgm:prSet/>
      <dgm:spPr/>
      <dgm:t>
        <a:bodyPr/>
        <a:lstStyle/>
        <a:p>
          <a:endParaRPr lang="en-IN"/>
        </a:p>
      </dgm:t>
    </dgm:pt>
    <dgm:pt modelId="{42E572AD-C861-4C57-A934-62100C92BFD1}" type="sibTrans" cxnId="{6C26DF97-62A9-4070-B416-AA162BD5359A}">
      <dgm:prSet/>
      <dgm:spPr/>
      <dgm:t>
        <a:bodyPr/>
        <a:lstStyle/>
        <a:p>
          <a:endParaRPr lang="en-IN"/>
        </a:p>
      </dgm:t>
    </dgm:pt>
    <dgm:pt modelId="{F4499474-419C-4B2E-BE02-FA067EBB25FF}">
      <dgm:prSet phldrT="[Text]" custT="1"/>
      <dgm:spPr/>
      <dgm:t>
        <a:bodyPr/>
        <a:lstStyle/>
        <a:p>
          <a:r>
            <a:rPr lang="en-US" sz="2000" dirty="0"/>
            <a:t>POSTMAN</a:t>
          </a:r>
          <a:endParaRPr lang="en-IN" sz="2000" dirty="0"/>
        </a:p>
      </dgm:t>
    </dgm:pt>
    <dgm:pt modelId="{91E12409-0E45-42D4-8B6F-BE9783DBEF45}" type="parTrans" cxnId="{3706D2C1-602A-4A00-BC25-363314C1402D}">
      <dgm:prSet/>
      <dgm:spPr/>
      <dgm:t>
        <a:bodyPr/>
        <a:lstStyle/>
        <a:p>
          <a:endParaRPr lang="en-IN"/>
        </a:p>
      </dgm:t>
    </dgm:pt>
    <dgm:pt modelId="{8F151DBA-77FA-4395-B681-4FFC9C8EDADB}" type="sibTrans" cxnId="{3706D2C1-602A-4A00-BC25-363314C1402D}">
      <dgm:prSet/>
      <dgm:spPr/>
      <dgm:t>
        <a:bodyPr/>
        <a:lstStyle/>
        <a:p>
          <a:endParaRPr lang="en-IN"/>
        </a:p>
      </dgm:t>
    </dgm:pt>
    <dgm:pt modelId="{9C81FF48-9AB5-4B97-A147-B9C16F7E81B8}" type="pres">
      <dgm:prSet presAssocID="{65B6D524-9048-4DDE-9AB9-BD4DEB8AB196}" presName="Name0" presStyleCnt="0">
        <dgm:presLayoutVars>
          <dgm:dir/>
          <dgm:resizeHandles val="exact"/>
        </dgm:presLayoutVars>
      </dgm:prSet>
      <dgm:spPr/>
    </dgm:pt>
    <dgm:pt modelId="{5A4E3B55-96B9-43FA-B544-9C613FCEF8F6}" type="pres">
      <dgm:prSet presAssocID="{114AC580-97EC-479B-A17A-80797A3CEAD5}" presName="composite" presStyleCnt="0"/>
      <dgm:spPr/>
    </dgm:pt>
    <dgm:pt modelId="{E261F98C-90C6-4810-9190-0CE2F537A0F5}" type="pres">
      <dgm:prSet presAssocID="{114AC580-97EC-479B-A17A-80797A3CEAD5}" presName="rect1" presStyleLbl="bgImgPlace1" presStyleIdx="0" presStyleCnt="10"/>
      <dgm:spPr>
        <a:blipFill rotWithShape="1">
          <a:blip xmlns:r="http://schemas.openxmlformats.org/officeDocument/2006/relationships" r:embed="rId1"/>
          <a:srcRect/>
          <a:stretch>
            <a:fillRect l="-30000" r="-30000"/>
          </a:stretch>
        </a:blipFill>
      </dgm:spPr>
    </dgm:pt>
    <dgm:pt modelId="{7578F316-61F1-4669-8019-9EA4ADF3CF25}" type="pres">
      <dgm:prSet presAssocID="{114AC580-97EC-479B-A17A-80797A3CEAD5}" presName="wedgeRectCallout1" presStyleLbl="node1" presStyleIdx="0" presStyleCnt="10">
        <dgm:presLayoutVars>
          <dgm:bulletEnabled val="1"/>
        </dgm:presLayoutVars>
      </dgm:prSet>
      <dgm:spPr/>
    </dgm:pt>
    <dgm:pt modelId="{0017D899-BD52-43CD-8A70-664D7EADC606}" type="pres">
      <dgm:prSet presAssocID="{C7B304F5-3FFA-4BB5-B4C0-749D476CD2A1}" presName="sibTrans" presStyleCnt="0"/>
      <dgm:spPr/>
    </dgm:pt>
    <dgm:pt modelId="{5A1CC7E1-376A-479B-953F-E24FDFAE4BDE}" type="pres">
      <dgm:prSet presAssocID="{3B571BB6-A76D-4D43-8DD2-987B4A2AA303}" presName="composite" presStyleCnt="0"/>
      <dgm:spPr/>
    </dgm:pt>
    <dgm:pt modelId="{60001E23-149D-4090-B4A8-F9F87A4572A2}" type="pres">
      <dgm:prSet presAssocID="{3B571BB6-A76D-4D43-8DD2-987B4A2AA303}" presName="rect1" presStyleLbl="bgImgPlace1" presStyleIdx="1" presStyleCnt="10" custLinFactNeighborX="1044" custLinFactNeighborY="-4868"/>
      <dgm:spPr>
        <a:blipFill rotWithShape="1">
          <a:blip xmlns:r="http://schemas.openxmlformats.org/officeDocument/2006/relationships" r:embed="rId2">
            <a:alphaModFix/>
          </a:blip>
          <a:srcRect/>
          <a:stretch>
            <a:fillRect l="-20000" r="-20000"/>
          </a:stretch>
        </a:blipFill>
      </dgm:spPr>
    </dgm:pt>
    <dgm:pt modelId="{CF34179B-597D-4E5A-95CD-F8B7DF160F8C}" type="pres">
      <dgm:prSet presAssocID="{3B571BB6-A76D-4D43-8DD2-987B4A2AA303}" presName="wedgeRectCallout1" presStyleLbl="node1" presStyleIdx="1" presStyleCnt="10">
        <dgm:presLayoutVars>
          <dgm:bulletEnabled val="1"/>
        </dgm:presLayoutVars>
      </dgm:prSet>
      <dgm:spPr/>
    </dgm:pt>
    <dgm:pt modelId="{A78F5D86-DEB4-4F93-8BA3-6642A784EE23}" type="pres">
      <dgm:prSet presAssocID="{D0FFA0DF-FF0B-4FB6-B726-9F7AB5824341}" presName="sibTrans" presStyleCnt="0"/>
      <dgm:spPr/>
    </dgm:pt>
    <dgm:pt modelId="{5A1DAE28-B56F-44EF-AB14-4603661C41E6}" type="pres">
      <dgm:prSet presAssocID="{1034ECC7-3561-45A0-BC9D-DAEB59C6BD09}" presName="composite" presStyleCnt="0"/>
      <dgm:spPr/>
    </dgm:pt>
    <dgm:pt modelId="{8BFB396A-5C03-40FA-88FB-10F6D0571EAF}" type="pres">
      <dgm:prSet presAssocID="{1034ECC7-3561-45A0-BC9D-DAEB59C6BD09}" presName="rect1" presStyleLbl="bgImgPlace1" presStyleIdx="2" presStyleCnt="10"/>
      <dgm:spPr>
        <a:blipFill dpi="0" rotWithShape="1">
          <a:blip xmlns:r="http://schemas.openxmlformats.org/officeDocument/2006/relationships" r:embed="rId3">
            <a:alphaModFix/>
          </a:blip>
          <a:srcRect/>
          <a:stretch>
            <a:fillRect l="-14000" r="-14000" b="13756"/>
          </a:stretch>
        </a:blipFill>
      </dgm:spPr>
    </dgm:pt>
    <dgm:pt modelId="{02AF7536-9F72-4B3F-B6FC-F1CBB021DB73}" type="pres">
      <dgm:prSet presAssocID="{1034ECC7-3561-45A0-BC9D-DAEB59C6BD09}" presName="wedgeRectCallout1" presStyleLbl="node1" presStyleIdx="2" presStyleCnt="10">
        <dgm:presLayoutVars>
          <dgm:bulletEnabled val="1"/>
        </dgm:presLayoutVars>
      </dgm:prSet>
      <dgm:spPr/>
    </dgm:pt>
    <dgm:pt modelId="{C66FC9E7-949E-4050-9FC9-EF25FD0A93AC}" type="pres">
      <dgm:prSet presAssocID="{42E572AD-C861-4C57-A934-62100C92BFD1}" presName="sibTrans" presStyleCnt="0"/>
      <dgm:spPr/>
    </dgm:pt>
    <dgm:pt modelId="{01B4B0FC-2AF8-4B30-B5ED-DBD9B303B68B}" type="pres">
      <dgm:prSet presAssocID="{61295315-8FEC-4DFE-9631-1BC52EEB87B4}" presName="composite" presStyleCnt="0"/>
      <dgm:spPr/>
    </dgm:pt>
    <dgm:pt modelId="{4AF9C154-FFE9-4FEF-9DD0-701B994D24D3}" type="pres">
      <dgm:prSet presAssocID="{61295315-8FEC-4DFE-9631-1BC52EEB87B4}" presName="rect1" presStyleLbl="bgImgPlace1" presStyleIdx="3" presStyleCnt="10" custLinFactNeighborX="-3345" custLinFactNeighborY="597"/>
      <dgm:spPr>
        <a:blipFill dpi="0" rotWithShape="1">
          <a:blip xmlns:r="http://schemas.openxmlformats.org/officeDocument/2006/relationships" r:embed="rId4">
            <a:alphaModFix/>
          </a:blip>
          <a:srcRect/>
          <a:stretch>
            <a:fillRect l="12968" r="70" b="9208"/>
          </a:stretch>
        </a:blipFill>
      </dgm:spPr>
    </dgm:pt>
    <dgm:pt modelId="{3AD649B6-D0C4-467E-844E-43E92707DAB0}" type="pres">
      <dgm:prSet presAssocID="{61295315-8FEC-4DFE-9631-1BC52EEB87B4}" presName="wedgeRectCallout1" presStyleLbl="node1" presStyleIdx="3" presStyleCnt="10" custLinFactNeighborX="3420" custLinFactNeighborY="-2175">
        <dgm:presLayoutVars>
          <dgm:bulletEnabled val="1"/>
        </dgm:presLayoutVars>
      </dgm:prSet>
      <dgm:spPr/>
    </dgm:pt>
    <dgm:pt modelId="{0630C910-F6B0-4FD9-BA53-6073353FE19D}" type="pres">
      <dgm:prSet presAssocID="{78FC1FC4-E173-46F3-A533-E21749098BD6}" presName="sibTrans" presStyleCnt="0"/>
      <dgm:spPr/>
    </dgm:pt>
    <dgm:pt modelId="{9AF1118D-36E0-440B-A00E-ABD6ADDB6EB1}" type="pres">
      <dgm:prSet presAssocID="{257CAA05-BA8F-4866-91A4-F967622F77CA}" presName="composite" presStyleCnt="0"/>
      <dgm:spPr/>
    </dgm:pt>
    <dgm:pt modelId="{A8A373B2-BD68-4B76-AAB7-41C3BE97C828}" type="pres">
      <dgm:prSet presAssocID="{257CAA05-BA8F-4866-91A4-F967622F77CA}" presName="rect1" presStyleLbl="bgImgPlace1" presStyleIdx="4" presStyleCnt="10" custScaleX="88176" custScaleY="62008"/>
      <dgm:spPr>
        <a:blipFill dpi="0" rotWithShape="1">
          <a:blip xmlns:r="http://schemas.openxmlformats.org/officeDocument/2006/relationships" r:embed="rId5"/>
          <a:srcRect/>
          <a:stretch>
            <a:fillRect l="-758" r="-404"/>
          </a:stretch>
        </a:blipFill>
      </dgm:spPr>
    </dgm:pt>
    <dgm:pt modelId="{FD4DA561-4327-4244-A45C-A967DEE63E62}" type="pres">
      <dgm:prSet presAssocID="{257CAA05-BA8F-4866-91A4-F967622F77CA}" presName="wedgeRectCallout1" presStyleLbl="node1" presStyleIdx="4" presStyleCnt="10">
        <dgm:presLayoutVars>
          <dgm:bulletEnabled val="1"/>
        </dgm:presLayoutVars>
      </dgm:prSet>
      <dgm:spPr/>
    </dgm:pt>
    <dgm:pt modelId="{3CB4FAF9-BA73-4B5A-B6C2-7CD6D0D9E24F}" type="pres">
      <dgm:prSet presAssocID="{4E91D454-E3A1-427B-B621-53829895B820}" presName="sibTrans" presStyleCnt="0"/>
      <dgm:spPr/>
    </dgm:pt>
    <dgm:pt modelId="{7FECAB07-F9AE-4845-8D39-8701B7E306AE}" type="pres">
      <dgm:prSet presAssocID="{98B48596-8564-4880-9693-DDFBB8F3552C}" presName="composite" presStyleCnt="0"/>
      <dgm:spPr/>
    </dgm:pt>
    <dgm:pt modelId="{B648E119-2D6C-4BF6-A30A-45F0147880C7}" type="pres">
      <dgm:prSet presAssocID="{98B48596-8564-4880-9693-DDFBB8F3552C}" presName="rect1" presStyleLbl="bgImgPlace1" presStyleIdx="5" presStyleCnt="10"/>
      <dgm:spPr>
        <a:blipFill rotWithShape="1">
          <a:blip xmlns:r="http://schemas.openxmlformats.org/officeDocument/2006/relationships" r:embed="rId6"/>
          <a:srcRect/>
          <a:stretch>
            <a:fillRect l="-27000" r="-27000"/>
          </a:stretch>
        </a:blipFill>
      </dgm:spPr>
    </dgm:pt>
    <dgm:pt modelId="{9C0E6A33-9EEC-4B17-AB6C-141E9393B00F}" type="pres">
      <dgm:prSet presAssocID="{98B48596-8564-4880-9693-DDFBB8F3552C}" presName="wedgeRectCallout1" presStyleLbl="node1" presStyleIdx="5" presStyleCnt="10" custLinFactNeighborX="-4340" custLinFactNeighborY="-12134">
        <dgm:presLayoutVars>
          <dgm:bulletEnabled val="1"/>
        </dgm:presLayoutVars>
      </dgm:prSet>
      <dgm:spPr/>
    </dgm:pt>
    <dgm:pt modelId="{8BEA36D3-1ED6-425C-8AB4-1D597E11A686}" type="pres">
      <dgm:prSet presAssocID="{54FA2797-C1FD-4E58-85F6-D1D3C6B24896}" presName="sibTrans" presStyleCnt="0"/>
      <dgm:spPr/>
    </dgm:pt>
    <dgm:pt modelId="{A96F6267-4EE5-4A0D-8152-07D0BAA6767C}" type="pres">
      <dgm:prSet presAssocID="{098FB357-6DE2-474F-87CD-23B1ABE615FC}" presName="composite" presStyleCnt="0"/>
      <dgm:spPr/>
    </dgm:pt>
    <dgm:pt modelId="{6EE1D1BB-BE07-4A5A-8D96-CA14F7D5B348}" type="pres">
      <dgm:prSet presAssocID="{098FB357-6DE2-474F-87CD-23B1ABE615FC}" presName="rect1" presStyleLbl="bgImgPlace1" presStyleIdx="6" presStyleCnt="10"/>
      <dgm:spPr>
        <a:blipFill rotWithShape="1">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pt>
    <dgm:pt modelId="{6BCCEFD3-E75E-4662-8697-8FC099569C7C}" type="pres">
      <dgm:prSet presAssocID="{098FB357-6DE2-474F-87CD-23B1ABE615FC}" presName="wedgeRectCallout1" presStyleLbl="node1" presStyleIdx="6" presStyleCnt="10">
        <dgm:presLayoutVars>
          <dgm:bulletEnabled val="1"/>
        </dgm:presLayoutVars>
      </dgm:prSet>
      <dgm:spPr/>
    </dgm:pt>
    <dgm:pt modelId="{648FB950-33E7-42BB-A7CD-4BA9F7865706}" type="pres">
      <dgm:prSet presAssocID="{19F42548-A3C4-4C36-BE78-76A400A758A6}" presName="sibTrans" presStyleCnt="0"/>
      <dgm:spPr/>
    </dgm:pt>
    <dgm:pt modelId="{06940100-92B5-4920-B209-6FF3F0584C84}" type="pres">
      <dgm:prSet presAssocID="{4A98578C-E4D9-4652-BE8D-C5CA0B4DDE2F}" presName="composite" presStyleCnt="0"/>
      <dgm:spPr/>
    </dgm:pt>
    <dgm:pt modelId="{04655104-772E-4983-B416-94D650057508}" type="pres">
      <dgm:prSet presAssocID="{4A98578C-E4D9-4652-BE8D-C5CA0B4DDE2F}" presName="rect1" presStyleLbl="bgImgPlace1" presStyleIdx="7" presStyleCnt="10" custLinFactNeighborX="1579" custLinFactNeighborY="-1315"/>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09" r="-509"/>
          </a:stretch>
        </a:blipFill>
      </dgm:spPr>
    </dgm:pt>
    <dgm:pt modelId="{5087978A-0349-4B36-9F27-07441D3F66D1}" type="pres">
      <dgm:prSet presAssocID="{4A98578C-E4D9-4652-BE8D-C5CA0B4DDE2F}" presName="wedgeRectCallout1" presStyleLbl="node1" presStyleIdx="7" presStyleCnt="10" custScaleX="99943">
        <dgm:presLayoutVars>
          <dgm:bulletEnabled val="1"/>
        </dgm:presLayoutVars>
      </dgm:prSet>
      <dgm:spPr/>
    </dgm:pt>
    <dgm:pt modelId="{9086ECF0-8735-4BDD-ACC4-1F06F05377F4}" type="pres">
      <dgm:prSet presAssocID="{775C4E01-2234-4D41-A669-DE56A4266C8B}" presName="sibTrans" presStyleCnt="0"/>
      <dgm:spPr/>
    </dgm:pt>
    <dgm:pt modelId="{9DFC5702-F418-4F3B-849C-AE649732C642}" type="pres">
      <dgm:prSet presAssocID="{0E6AB509-9C8E-40C9-A55B-A3109ED8A2F0}" presName="composite" presStyleCnt="0"/>
      <dgm:spPr/>
    </dgm:pt>
    <dgm:pt modelId="{181DC551-F557-4954-AF6A-B83886C54867}" type="pres">
      <dgm:prSet presAssocID="{0E6AB509-9C8E-40C9-A55B-A3109ED8A2F0}" presName="rect1" presStyleLbl="bgImgPlace1" presStyleIdx="8" presStyleCnt="10"/>
      <dgm:spPr>
        <a:blipFill rotWithShape="1">
          <a:blip xmlns:r="http://schemas.openxmlformats.org/officeDocument/2006/relationships" r:embed="rId9">
            <a:extLst>
              <a:ext uri="{28A0092B-C50C-407E-A947-70E740481C1C}">
                <a14:useLocalDpi xmlns:a14="http://schemas.microsoft.com/office/drawing/2010/main" val="0"/>
              </a:ext>
            </a:extLst>
          </a:blip>
          <a:srcRect/>
          <a:stretch>
            <a:fillRect l="-21000" r="-21000"/>
          </a:stretch>
        </a:blipFill>
      </dgm:spPr>
    </dgm:pt>
    <dgm:pt modelId="{15358805-D7A5-4CCD-A7F7-8B27FE88F32F}" type="pres">
      <dgm:prSet presAssocID="{0E6AB509-9C8E-40C9-A55B-A3109ED8A2F0}" presName="wedgeRectCallout1" presStyleLbl="node1" presStyleIdx="8" presStyleCnt="10">
        <dgm:presLayoutVars>
          <dgm:bulletEnabled val="1"/>
        </dgm:presLayoutVars>
      </dgm:prSet>
      <dgm:spPr/>
    </dgm:pt>
    <dgm:pt modelId="{48631665-87D3-4DAC-AA54-F2C9308B70D6}" type="pres">
      <dgm:prSet presAssocID="{140DEEA5-DF6D-4C10-ACD5-13DC1BA7AA20}" presName="sibTrans" presStyleCnt="0"/>
      <dgm:spPr/>
    </dgm:pt>
    <dgm:pt modelId="{1A5EE12D-6B9C-486F-9FE3-EEC1A7056515}" type="pres">
      <dgm:prSet presAssocID="{F4499474-419C-4B2E-BE02-FA067EBB25FF}" presName="composite" presStyleCnt="0"/>
      <dgm:spPr/>
    </dgm:pt>
    <dgm:pt modelId="{96ABE9E7-1B1C-4765-B0A5-25308DB69E1E}" type="pres">
      <dgm:prSet presAssocID="{F4499474-419C-4B2E-BE02-FA067EBB25FF}" presName="rect1" presStyleLbl="bgImgPlace1"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l="8950" t="2357" b="4398"/>
          </a:stretch>
        </a:blipFill>
      </dgm:spPr>
    </dgm:pt>
    <dgm:pt modelId="{F59B18E5-A4AD-4A4E-8351-5864A20E50F0}" type="pres">
      <dgm:prSet presAssocID="{F4499474-419C-4B2E-BE02-FA067EBB25FF}" presName="wedgeRectCallout1" presStyleLbl="node1" presStyleIdx="9" presStyleCnt="10">
        <dgm:presLayoutVars>
          <dgm:bulletEnabled val="1"/>
        </dgm:presLayoutVars>
      </dgm:prSet>
      <dgm:spPr/>
    </dgm:pt>
  </dgm:ptLst>
  <dgm:cxnLst>
    <dgm:cxn modelId="{9B8A9417-8FE0-4792-8E22-13F09B06352B}" type="presOf" srcId="{257CAA05-BA8F-4866-91A4-F967622F77CA}" destId="{FD4DA561-4327-4244-A45C-A967DEE63E62}" srcOrd="0" destOrd="0" presId="urn:microsoft.com/office/officeart/2008/layout/BendingPictureCaptionList"/>
    <dgm:cxn modelId="{584A1C24-C50A-43DE-8F24-E89860DFA2D5}" srcId="{65B6D524-9048-4DDE-9AB9-BD4DEB8AB196}" destId="{3B571BB6-A76D-4D43-8DD2-987B4A2AA303}" srcOrd="1" destOrd="0" parTransId="{C3B6F883-6848-48D8-8137-CA74FFF2DD69}" sibTransId="{D0FFA0DF-FF0B-4FB6-B726-9F7AB5824341}"/>
    <dgm:cxn modelId="{BDCEC825-372B-4122-A822-AA4F213AB060}" srcId="{65B6D524-9048-4DDE-9AB9-BD4DEB8AB196}" destId="{098FB357-6DE2-474F-87CD-23B1ABE615FC}" srcOrd="6" destOrd="0" parTransId="{D310A183-D81D-4E7A-9A39-8E4803D9BC12}" sibTransId="{19F42548-A3C4-4C36-BE78-76A400A758A6}"/>
    <dgm:cxn modelId="{809CEB29-0CD5-4FD0-8850-D285093C2F09}" type="presOf" srcId="{F4499474-419C-4B2E-BE02-FA067EBB25FF}" destId="{F59B18E5-A4AD-4A4E-8351-5864A20E50F0}" srcOrd="0" destOrd="0" presId="urn:microsoft.com/office/officeart/2008/layout/BendingPictureCaptionList"/>
    <dgm:cxn modelId="{1CBA4342-3E7E-4295-BB7F-E78991918449}" srcId="{65B6D524-9048-4DDE-9AB9-BD4DEB8AB196}" destId="{98B48596-8564-4880-9693-DDFBB8F3552C}" srcOrd="5" destOrd="0" parTransId="{5793282D-340D-4A0C-8FAC-B5B452D00989}" sibTransId="{54FA2797-C1FD-4E58-85F6-D1D3C6B24896}"/>
    <dgm:cxn modelId="{ED5BFA64-E13E-446D-B651-284287943962}" type="presOf" srcId="{098FB357-6DE2-474F-87CD-23B1ABE615FC}" destId="{6BCCEFD3-E75E-4662-8697-8FC099569C7C}" srcOrd="0" destOrd="0" presId="urn:microsoft.com/office/officeart/2008/layout/BendingPictureCaptionList"/>
    <dgm:cxn modelId="{F5D48646-9F96-4044-A385-54161A8469FD}" type="presOf" srcId="{1034ECC7-3561-45A0-BC9D-DAEB59C6BD09}" destId="{02AF7536-9F72-4B3F-B6FC-F1CBB021DB73}" srcOrd="0" destOrd="0" presId="urn:microsoft.com/office/officeart/2008/layout/BendingPictureCaptionList"/>
    <dgm:cxn modelId="{90348F4B-64FF-4604-9199-F67E3F2D944C}" type="presOf" srcId="{65B6D524-9048-4DDE-9AB9-BD4DEB8AB196}" destId="{9C81FF48-9AB5-4B97-A147-B9C16F7E81B8}" srcOrd="0" destOrd="0" presId="urn:microsoft.com/office/officeart/2008/layout/BendingPictureCaptionList"/>
    <dgm:cxn modelId="{2204024C-1360-412E-85C9-C89B6C5C5AA9}" type="presOf" srcId="{0E6AB509-9C8E-40C9-A55B-A3109ED8A2F0}" destId="{15358805-D7A5-4CCD-A7F7-8B27FE88F32F}" srcOrd="0" destOrd="0" presId="urn:microsoft.com/office/officeart/2008/layout/BendingPictureCaptionList"/>
    <dgm:cxn modelId="{39ADC053-E077-4475-B8D8-520A107D475A}" srcId="{65B6D524-9048-4DDE-9AB9-BD4DEB8AB196}" destId="{4A98578C-E4D9-4652-BE8D-C5CA0B4DDE2F}" srcOrd="7" destOrd="0" parTransId="{D6D5AA55-3D02-49C9-9588-606EEAD25CF6}" sibTransId="{775C4E01-2234-4D41-A669-DE56A4266C8B}"/>
    <dgm:cxn modelId="{A16ACE84-2139-40C7-B9EE-A4F634A89D11}" srcId="{65B6D524-9048-4DDE-9AB9-BD4DEB8AB196}" destId="{61295315-8FEC-4DFE-9631-1BC52EEB87B4}" srcOrd="3" destOrd="0" parTransId="{116AD66F-CBFA-4311-95C4-0C916AC988C7}" sibTransId="{78FC1FC4-E173-46F3-A533-E21749098BD6}"/>
    <dgm:cxn modelId="{8DF43B93-BC69-48DD-8C1A-5E2270215A48}" srcId="{65B6D524-9048-4DDE-9AB9-BD4DEB8AB196}" destId="{0E6AB509-9C8E-40C9-A55B-A3109ED8A2F0}" srcOrd="8" destOrd="0" parTransId="{680C0CE7-5A03-4D2A-B832-1A55A23216CF}" sibTransId="{140DEEA5-DF6D-4C10-ACD5-13DC1BA7AA20}"/>
    <dgm:cxn modelId="{6C26DF97-62A9-4070-B416-AA162BD5359A}" srcId="{65B6D524-9048-4DDE-9AB9-BD4DEB8AB196}" destId="{1034ECC7-3561-45A0-BC9D-DAEB59C6BD09}" srcOrd="2" destOrd="0" parTransId="{75FCFF62-4110-4E9A-A6E4-2DB1D0895A13}" sibTransId="{42E572AD-C861-4C57-A934-62100C92BFD1}"/>
    <dgm:cxn modelId="{C9B74AAA-360C-4FD6-910A-9CFC20A5FC90}" type="presOf" srcId="{4A98578C-E4D9-4652-BE8D-C5CA0B4DDE2F}" destId="{5087978A-0349-4B36-9F27-07441D3F66D1}" srcOrd="0" destOrd="0" presId="urn:microsoft.com/office/officeart/2008/layout/BendingPictureCaptionList"/>
    <dgm:cxn modelId="{6D129DBC-99AF-4510-B0B0-BE2C4074F727}" type="presOf" srcId="{114AC580-97EC-479B-A17A-80797A3CEAD5}" destId="{7578F316-61F1-4669-8019-9EA4ADF3CF25}" srcOrd="0" destOrd="0" presId="urn:microsoft.com/office/officeart/2008/layout/BendingPictureCaptionList"/>
    <dgm:cxn modelId="{3706D2C1-602A-4A00-BC25-363314C1402D}" srcId="{65B6D524-9048-4DDE-9AB9-BD4DEB8AB196}" destId="{F4499474-419C-4B2E-BE02-FA067EBB25FF}" srcOrd="9" destOrd="0" parTransId="{91E12409-0E45-42D4-8B6F-BE9783DBEF45}" sibTransId="{8F151DBA-77FA-4395-B681-4FFC9C8EDADB}"/>
    <dgm:cxn modelId="{3C4D65C8-E938-4D75-9B72-72890E2E67E3}" srcId="{65B6D524-9048-4DDE-9AB9-BD4DEB8AB196}" destId="{257CAA05-BA8F-4866-91A4-F967622F77CA}" srcOrd="4" destOrd="0" parTransId="{23A1FEBB-C6AA-4FD1-9DCB-E0041C416566}" sibTransId="{4E91D454-E3A1-427B-B621-53829895B820}"/>
    <dgm:cxn modelId="{CE5AF9C8-D4E3-44CB-8DAC-AA3253C72BF4}" srcId="{65B6D524-9048-4DDE-9AB9-BD4DEB8AB196}" destId="{114AC580-97EC-479B-A17A-80797A3CEAD5}" srcOrd="0" destOrd="0" parTransId="{CF014067-5095-4FA9-8809-CFC213AA8F61}" sibTransId="{C7B304F5-3FFA-4BB5-B4C0-749D476CD2A1}"/>
    <dgm:cxn modelId="{4021EAD2-9B26-4558-857B-FC256BE38068}" type="presOf" srcId="{3B571BB6-A76D-4D43-8DD2-987B4A2AA303}" destId="{CF34179B-597D-4E5A-95CD-F8B7DF160F8C}" srcOrd="0" destOrd="0" presId="urn:microsoft.com/office/officeart/2008/layout/BendingPictureCaptionList"/>
    <dgm:cxn modelId="{CF8936EE-16EE-4548-A547-3B6C1997F016}" type="presOf" srcId="{98B48596-8564-4880-9693-DDFBB8F3552C}" destId="{9C0E6A33-9EEC-4B17-AB6C-141E9393B00F}" srcOrd="0" destOrd="0" presId="urn:microsoft.com/office/officeart/2008/layout/BendingPictureCaptionList"/>
    <dgm:cxn modelId="{070CEDFD-C89A-4DA5-9426-7DCE3E1FE20C}" type="presOf" srcId="{61295315-8FEC-4DFE-9631-1BC52EEB87B4}" destId="{3AD649B6-D0C4-467E-844E-43E92707DAB0}" srcOrd="0" destOrd="0" presId="urn:microsoft.com/office/officeart/2008/layout/BendingPictureCaptionList"/>
    <dgm:cxn modelId="{3856D953-C328-4186-829A-59EBF30433CB}" type="presParOf" srcId="{9C81FF48-9AB5-4B97-A147-B9C16F7E81B8}" destId="{5A4E3B55-96B9-43FA-B544-9C613FCEF8F6}" srcOrd="0" destOrd="0" presId="urn:microsoft.com/office/officeart/2008/layout/BendingPictureCaptionList"/>
    <dgm:cxn modelId="{96E90F47-2227-4204-98D1-FF7ED21BF3B7}" type="presParOf" srcId="{5A4E3B55-96B9-43FA-B544-9C613FCEF8F6}" destId="{E261F98C-90C6-4810-9190-0CE2F537A0F5}" srcOrd="0" destOrd="0" presId="urn:microsoft.com/office/officeart/2008/layout/BendingPictureCaptionList"/>
    <dgm:cxn modelId="{D08D9B76-1EB0-41A1-AAE5-16F07F3B2063}" type="presParOf" srcId="{5A4E3B55-96B9-43FA-B544-9C613FCEF8F6}" destId="{7578F316-61F1-4669-8019-9EA4ADF3CF25}" srcOrd="1" destOrd="0" presId="urn:microsoft.com/office/officeart/2008/layout/BendingPictureCaptionList"/>
    <dgm:cxn modelId="{9154DDBD-678D-4D79-8359-6776A7609B28}" type="presParOf" srcId="{9C81FF48-9AB5-4B97-A147-B9C16F7E81B8}" destId="{0017D899-BD52-43CD-8A70-664D7EADC606}" srcOrd="1" destOrd="0" presId="urn:microsoft.com/office/officeart/2008/layout/BendingPictureCaptionList"/>
    <dgm:cxn modelId="{7B758B9F-78D2-4A34-BA40-AF6FAF878299}" type="presParOf" srcId="{9C81FF48-9AB5-4B97-A147-B9C16F7E81B8}" destId="{5A1CC7E1-376A-479B-953F-E24FDFAE4BDE}" srcOrd="2" destOrd="0" presId="urn:microsoft.com/office/officeart/2008/layout/BendingPictureCaptionList"/>
    <dgm:cxn modelId="{3B506717-3CA4-4F7F-ADC8-8FA44BDF3483}" type="presParOf" srcId="{5A1CC7E1-376A-479B-953F-E24FDFAE4BDE}" destId="{60001E23-149D-4090-B4A8-F9F87A4572A2}" srcOrd="0" destOrd="0" presId="urn:microsoft.com/office/officeart/2008/layout/BendingPictureCaptionList"/>
    <dgm:cxn modelId="{9DC1C5F4-A12E-4CB4-87C1-7EEB342512B0}" type="presParOf" srcId="{5A1CC7E1-376A-479B-953F-E24FDFAE4BDE}" destId="{CF34179B-597D-4E5A-95CD-F8B7DF160F8C}" srcOrd="1" destOrd="0" presId="urn:microsoft.com/office/officeart/2008/layout/BendingPictureCaptionList"/>
    <dgm:cxn modelId="{9B4C7865-0633-4121-85DB-9456A0E80657}" type="presParOf" srcId="{9C81FF48-9AB5-4B97-A147-B9C16F7E81B8}" destId="{A78F5D86-DEB4-4F93-8BA3-6642A784EE23}" srcOrd="3" destOrd="0" presId="urn:microsoft.com/office/officeart/2008/layout/BendingPictureCaptionList"/>
    <dgm:cxn modelId="{B66383DD-B41E-4AEB-BA2D-AAD5AF50ED6A}" type="presParOf" srcId="{9C81FF48-9AB5-4B97-A147-B9C16F7E81B8}" destId="{5A1DAE28-B56F-44EF-AB14-4603661C41E6}" srcOrd="4" destOrd="0" presId="urn:microsoft.com/office/officeart/2008/layout/BendingPictureCaptionList"/>
    <dgm:cxn modelId="{F457D8A3-EF50-48D5-A4BF-DE2E4B2C495F}" type="presParOf" srcId="{5A1DAE28-B56F-44EF-AB14-4603661C41E6}" destId="{8BFB396A-5C03-40FA-88FB-10F6D0571EAF}" srcOrd="0" destOrd="0" presId="urn:microsoft.com/office/officeart/2008/layout/BendingPictureCaptionList"/>
    <dgm:cxn modelId="{F0DFD735-8B1D-40A2-A890-DCA063A26BF2}" type="presParOf" srcId="{5A1DAE28-B56F-44EF-AB14-4603661C41E6}" destId="{02AF7536-9F72-4B3F-B6FC-F1CBB021DB73}" srcOrd="1" destOrd="0" presId="urn:microsoft.com/office/officeart/2008/layout/BendingPictureCaptionList"/>
    <dgm:cxn modelId="{8AC066A5-1262-4B85-B5F0-C26746B0F2D2}" type="presParOf" srcId="{9C81FF48-9AB5-4B97-A147-B9C16F7E81B8}" destId="{C66FC9E7-949E-4050-9FC9-EF25FD0A93AC}" srcOrd="5" destOrd="0" presId="urn:microsoft.com/office/officeart/2008/layout/BendingPictureCaptionList"/>
    <dgm:cxn modelId="{F46ECA99-B14D-4920-B975-774EFDCC5501}" type="presParOf" srcId="{9C81FF48-9AB5-4B97-A147-B9C16F7E81B8}" destId="{01B4B0FC-2AF8-4B30-B5ED-DBD9B303B68B}" srcOrd="6" destOrd="0" presId="urn:microsoft.com/office/officeart/2008/layout/BendingPictureCaptionList"/>
    <dgm:cxn modelId="{E3C258D6-695C-4446-89B4-5BA30ABDB713}" type="presParOf" srcId="{01B4B0FC-2AF8-4B30-B5ED-DBD9B303B68B}" destId="{4AF9C154-FFE9-4FEF-9DD0-701B994D24D3}" srcOrd="0" destOrd="0" presId="urn:microsoft.com/office/officeart/2008/layout/BendingPictureCaptionList"/>
    <dgm:cxn modelId="{FC13616F-0599-4F51-86D0-DBFBC4BC563E}" type="presParOf" srcId="{01B4B0FC-2AF8-4B30-B5ED-DBD9B303B68B}" destId="{3AD649B6-D0C4-467E-844E-43E92707DAB0}" srcOrd="1" destOrd="0" presId="urn:microsoft.com/office/officeart/2008/layout/BendingPictureCaptionList"/>
    <dgm:cxn modelId="{673EF89E-0A9F-42E0-AB73-4E687B1A931A}" type="presParOf" srcId="{9C81FF48-9AB5-4B97-A147-B9C16F7E81B8}" destId="{0630C910-F6B0-4FD9-BA53-6073353FE19D}" srcOrd="7" destOrd="0" presId="urn:microsoft.com/office/officeart/2008/layout/BendingPictureCaptionList"/>
    <dgm:cxn modelId="{1D02547F-5D40-4ABD-8155-9F6BCBB70DB2}" type="presParOf" srcId="{9C81FF48-9AB5-4B97-A147-B9C16F7E81B8}" destId="{9AF1118D-36E0-440B-A00E-ABD6ADDB6EB1}" srcOrd="8" destOrd="0" presId="urn:microsoft.com/office/officeart/2008/layout/BendingPictureCaptionList"/>
    <dgm:cxn modelId="{594B695B-C38B-4E6E-B77E-8D1D22FB457E}" type="presParOf" srcId="{9AF1118D-36E0-440B-A00E-ABD6ADDB6EB1}" destId="{A8A373B2-BD68-4B76-AAB7-41C3BE97C828}" srcOrd="0" destOrd="0" presId="urn:microsoft.com/office/officeart/2008/layout/BendingPictureCaptionList"/>
    <dgm:cxn modelId="{7A6E6361-227D-4478-8BCE-BC5FCEA59DF3}" type="presParOf" srcId="{9AF1118D-36E0-440B-A00E-ABD6ADDB6EB1}" destId="{FD4DA561-4327-4244-A45C-A967DEE63E62}" srcOrd="1" destOrd="0" presId="urn:microsoft.com/office/officeart/2008/layout/BendingPictureCaptionList"/>
    <dgm:cxn modelId="{61061946-A920-4DE4-8871-3863C5B896E2}" type="presParOf" srcId="{9C81FF48-9AB5-4B97-A147-B9C16F7E81B8}" destId="{3CB4FAF9-BA73-4B5A-B6C2-7CD6D0D9E24F}" srcOrd="9" destOrd="0" presId="urn:microsoft.com/office/officeart/2008/layout/BendingPictureCaptionList"/>
    <dgm:cxn modelId="{20638BD4-8A16-4F1B-BDC3-56A5182DDB46}" type="presParOf" srcId="{9C81FF48-9AB5-4B97-A147-B9C16F7E81B8}" destId="{7FECAB07-F9AE-4845-8D39-8701B7E306AE}" srcOrd="10" destOrd="0" presId="urn:microsoft.com/office/officeart/2008/layout/BendingPictureCaptionList"/>
    <dgm:cxn modelId="{046DE6FA-6014-4516-BC67-47B5CF3F2B45}" type="presParOf" srcId="{7FECAB07-F9AE-4845-8D39-8701B7E306AE}" destId="{B648E119-2D6C-4BF6-A30A-45F0147880C7}" srcOrd="0" destOrd="0" presId="urn:microsoft.com/office/officeart/2008/layout/BendingPictureCaptionList"/>
    <dgm:cxn modelId="{517A83AE-4AAB-46D6-A3C4-C961E174033D}" type="presParOf" srcId="{7FECAB07-F9AE-4845-8D39-8701B7E306AE}" destId="{9C0E6A33-9EEC-4B17-AB6C-141E9393B00F}" srcOrd="1" destOrd="0" presId="urn:microsoft.com/office/officeart/2008/layout/BendingPictureCaptionList"/>
    <dgm:cxn modelId="{F1B17E5C-EE97-41C7-BA7B-588E0F6F1739}" type="presParOf" srcId="{9C81FF48-9AB5-4B97-A147-B9C16F7E81B8}" destId="{8BEA36D3-1ED6-425C-8AB4-1D597E11A686}" srcOrd="11" destOrd="0" presId="urn:microsoft.com/office/officeart/2008/layout/BendingPictureCaptionList"/>
    <dgm:cxn modelId="{D5029F93-9BF8-436A-B8CB-0647872B995F}" type="presParOf" srcId="{9C81FF48-9AB5-4B97-A147-B9C16F7E81B8}" destId="{A96F6267-4EE5-4A0D-8152-07D0BAA6767C}" srcOrd="12" destOrd="0" presId="urn:microsoft.com/office/officeart/2008/layout/BendingPictureCaptionList"/>
    <dgm:cxn modelId="{06E6AF9D-6A81-4970-B04C-8260E3117AF8}" type="presParOf" srcId="{A96F6267-4EE5-4A0D-8152-07D0BAA6767C}" destId="{6EE1D1BB-BE07-4A5A-8D96-CA14F7D5B348}" srcOrd="0" destOrd="0" presId="urn:microsoft.com/office/officeart/2008/layout/BendingPictureCaptionList"/>
    <dgm:cxn modelId="{3FBF6E33-5027-4BF9-BF9B-0FFA90BC6DC1}" type="presParOf" srcId="{A96F6267-4EE5-4A0D-8152-07D0BAA6767C}" destId="{6BCCEFD3-E75E-4662-8697-8FC099569C7C}" srcOrd="1" destOrd="0" presId="urn:microsoft.com/office/officeart/2008/layout/BendingPictureCaptionList"/>
    <dgm:cxn modelId="{12DFC3B8-1ED9-4199-91B6-018813238EB2}" type="presParOf" srcId="{9C81FF48-9AB5-4B97-A147-B9C16F7E81B8}" destId="{648FB950-33E7-42BB-A7CD-4BA9F7865706}" srcOrd="13" destOrd="0" presId="urn:microsoft.com/office/officeart/2008/layout/BendingPictureCaptionList"/>
    <dgm:cxn modelId="{CFEC4A5C-7843-4222-8C3B-B1ED0AE06A4E}" type="presParOf" srcId="{9C81FF48-9AB5-4B97-A147-B9C16F7E81B8}" destId="{06940100-92B5-4920-B209-6FF3F0584C84}" srcOrd="14" destOrd="0" presId="urn:microsoft.com/office/officeart/2008/layout/BendingPictureCaptionList"/>
    <dgm:cxn modelId="{3023C06C-507B-4CDC-81F2-E6FC36D019C3}" type="presParOf" srcId="{06940100-92B5-4920-B209-6FF3F0584C84}" destId="{04655104-772E-4983-B416-94D650057508}" srcOrd="0" destOrd="0" presId="urn:microsoft.com/office/officeart/2008/layout/BendingPictureCaptionList"/>
    <dgm:cxn modelId="{7013F123-1F73-4985-AF3C-43645276A5B9}" type="presParOf" srcId="{06940100-92B5-4920-B209-6FF3F0584C84}" destId="{5087978A-0349-4B36-9F27-07441D3F66D1}" srcOrd="1" destOrd="0" presId="urn:microsoft.com/office/officeart/2008/layout/BendingPictureCaptionList"/>
    <dgm:cxn modelId="{69E542A3-6CF6-4419-9619-04F8EB5CB646}" type="presParOf" srcId="{9C81FF48-9AB5-4B97-A147-B9C16F7E81B8}" destId="{9086ECF0-8735-4BDD-ACC4-1F06F05377F4}" srcOrd="15" destOrd="0" presId="urn:microsoft.com/office/officeart/2008/layout/BendingPictureCaptionList"/>
    <dgm:cxn modelId="{A9D0A7AE-C1BF-4C48-933E-B16D57327AC4}" type="presParOf" srcId="{9C81FF48-9AB5-4B97-A147-B9C16F7E81B8}" destId="{9DFC5702-F418-4F3B-849C-AE649732C642}" srcOrd="16" destOrd="0" presId="urn:microsoft.com/office/officeart/2008/layout/BendingPictureCaptionList"/>
    <dgm:cxn modelId="{3F7AB671-79D1-40C2-971B-FC5D765A4496}" type="presParOf" srcId="{9DFC5702-F418-4F3B-849C-AE649732C642}" destId="{181DC551-F557-4954-AF6A-B83886C54867}" srcOrd="0" destOrd="0" presId="urn:microsoft.com/office/officeart/2008/layout/BendingPictureCaptionList"/>
    <dgm:cxn modelId="{626D7615-18C3-4E33-B73C-808A8A934F71}" type="presParOf" srcId="{9DFC5702-F418-4F3B-849C-AE649732C642}" destId="{15358805-D7A5-4CCD-A7F7-8B27FE88F32F}" srcOrd="1" destOrd="0" presId="urn:microsoft.com/office/officeart/2008/layout/BendingPictureCaptionList"/>
    <dgm:cxn modelId="{FC85CE7E-5404-4E60-8535-4476DFAF2EC9}" type="presParOf" srcId="{9C81FF48-9AB5-4B97-A147-B9C16F7E81B8}" destId="{48631665-87D3-4DAC-AA54-F2C9308B70D6}" srcOrd="17" destOrd="0" presId="urn:microsoft.com/office/officeart/2008/layout/BendingPictureCaptionList"/>
    <dgm:cxn modelId="{F83BEBC9-E312-49CC-B60B-E095460603F1}" type="presParOf" srcId="{9C81FF48-9AB5-4B97-A147-B9C16F7E81B8}" destId="{1A5EE12D-6B9C-486F-9FE3-EEC1A7056515}" srcOrd="18" destOrd="0" presId="urn:microsoft.com/office/officeart/2008/layout/BendingPictureCaptionList"/>
    <dgm:cxn modelId="{B7730D2C-3EA1-4D73-9FB3-E6FA5E3CFEC0}" type="presParOf" srcId="{1A5EE12D-6B9C-486F-9FE3-EEC1A7056515}" destId="{96ABE9E7-1B1C-4765-B0A5-25308DB69E1E}" srcOrd="0" destOrd="0" presId="urn:microsoft.com/office/officeart/2008/layout/BendingPictureCaptionList"/>
    <dgm:cxn modelId="{B7217568-9587-458B-BB0C-F9AEBB3DB9B3}" type="presParOf" srcId="{1A5EE12D-6B9C-486F-9FE3-EEC1A7056515}" destId="{F59B18E5-A4AD-4A4E-8351-5864A20E50F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6DE-2728-4873-A331-DA75CC9BF2A9}">
      <dsp:nvSpPr>
        <dsp:cNvPr id="0" name=""/>
        <dsp:cNvSpPr/>
      </dsp:nvSpPr>
      <dsp:spPr>
        <a:xfrm>
          <a:off x="0" y="19725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23DFEF-6C82-4F34-870B-4210F845E302}">
      <dsp:nvSpPr>
        <dsp:cNvPr id="0" name=""/>
        <dsp:cNvSpPr/>
      </dsp:nvSpPr>
      <dsp:spPr>
        <a:xfrm>
          <a:off x="406400" y="2013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Problem Statement</a:t>
          </a:r>
          <a:endParaRPr lang="en-IN" sz="1200" kern="1200" dirty="0"/>
        </a:p>
      </dsp:txBody>
      <dsp:txXfrm>
        <a:off x="423693" y="37426"/>
        <a:ext cx="5655014" cy="319654"/>
      </dsp:txXfrm>
    </dsp:sp>
    <dsp:sp modelId="{09CC21FA-64B8-49A1-A2AA-81CA8C0D8CF6}">
      <dsp:nvSpPr>
        <dsp:cNvPr id="0" name=""/>
        <dsp:cNvSpPr/>
      </dsp:nvSpPr>
      <dsp:spPr>
        <a:xfrm>
          <a:off x="0" y="84362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E33148-E36D-47EA-9EF4-D6DDB70856B2}">
      <dsp:nvSpPr>
        <dsp:cNvPr id="0" name=""/>
        <dsp:cNvSpPr/>
      </dsp:nvSpPr>
      <dsp:spPr>
        <a:xfrm>
          <a:off x="376582" y="557436"/>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Objective</a:t>
          </a:r>
          <a:endParaRPr lang="en-IN" sz="1200" b="1" kern="1200" dirty="0">
            <a:latin typeface="Times New Roman" panose="02020603050405020304" pitchFamily="18" charset="0"/>
            <a:cs typeface="Times New Roman" panose="02020603050405020304" pitchFamily="18" charset="0"/>
          </a:endParaRPr>
        </a:p>
      </dsp:txBody>
      <dsp:txXfrm>
        <a:off x="393875" y="574729"/>
        <a:ext cx="5655014" cy="319654"/>
      </dsp:txXfrm>
    </dsp:sp>
    <dsp:sp modelId="{D9F76D07-3649-4CCA-99C6-68EFDC2B757D}">
      <dsp:nvSpPr>
        <dsp:cNvPr id="0" name=""/>
        <dsp:cNvSpPr/>
      </dsp:nvSpPr>
      <dsp:spPr>
        <a:xfrm>
          <a:off x="0" y="128589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E98DB7-5B17-402D-9FE2-068CEB922DAE}">
      <dsp:nvSpPr>
        <dsp:cNvPr id="0" name=""/>
        <dsp:cNvSpPr/>
      </dsp:nvSpPr>
      <dsp:spPr>
        <a:xfrm>
          <a:off x="406400" y="110877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Project Overview</a:t>
          </a:r>
          <a:endParaRPr lang="en-IN" sz="1200" b="1" kern="1200" dirty="0">
            <a:latin typeface="Times New Roman" panose="02020603050405020304" pitchFamily="18" charset="0"/>
            <a:cs typeface="Times New Roman" panose="02020603050405020304" pitchFamily="18" charset="0"/>
          </a:endParaRPr>
        </a:p>
      </dsp:txBody>
      <dsp:txXfrm>
        <a:off x="423693" y="1126066"/>
        <a:ext cx="5655014" cy="319654"/>
      </dsp:txXfrm>
    </dsp:sp>
    <dsp:sp modelId="{AFAB5401-7146-4DC7-99AF-3D24A6A5B454}">
      <dsp:nvSpPr>
        <dsp:cNvPr id="0" name=""/>
        <dsp:cNvSpPr/>
      </dsp:nvSpPr>
      <dsp:spPr>
        <a:xfrm>
          <a:off x="0" y="183021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BFAFA7-E7ED-4482-9A9B-9761032C5C28}">
      <dsp:nvSpPr>
        <dsp:cNvPr id="0" name=""/>
        <dsp:cNvSpPr/>
      </dsp:nvSpPr>
      <dsp:spPr>
        <a:xfrm>
          <a:off x="406400" y="165309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Architecture</a:t>
          </a:r>
        </a:p>
      </dsp:txBody>
      <dsp:txXfrm>
        <a:off x="423693" y="1670386"/>
        <a:ext cx="5655014" cy="319654"/>
      </dsp:txXfrm>
    </dsp:sp>
    <dsp:sp modelId="{586A59DE-B55B-4975-9B42-AD2EED576A43}">
      <dsp:nvSpPr>
        <dsp:cNvPr id="0" name=""/>
        <dsp:cNvSpPr/>
      </dsp:nvSpPr>
      <dsp:spPr>
        <a:xfrm>
          <a:off x="0" y="237453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D5F681-A355-454B-A00E-54381A0602BC}">
      <dsp:nvSpPr>
        <dsp:cNvPr id="0" name=""/>
        <dsp:cNvSpPr/>
      </dsp:nvSpPr>
      <dsp:spPr>
        <a:xfrm>
          <a:off x="406400" y="219741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AWS Deployment Architecture</a:t>
          </a:r>
          <a:endParaRPr lang="en-IN" sz="1200" b="1" kern="1200" dirty="0">
            <a:latin typeface="Times New Roman" panose="02020603050405020304" pitchFamily="18" charset="0"/>
            <a:cs typeface="Times New Roman" panose="02020603050405020304" pitchFamily="18" charset="0"/>
          </a:endParaRPr>
        </a:p>
      </dsp:txBody>
      <dsp:txXfrm>
        <a:off x="423693" y="2214706"/>
        <a:ext cx="5655014" cy="319654"/>
      </dsp:txXfrm>
    </dsp:sp>
    <dsp:sp modelId="{4B024738-D433-448D-95C2-F94058ACE5FD}">
      <dsp:nvSpPr>
        <dsp:cNvPr id="0" name=""/>
        <dsp:cNvSpPr/>
      </dsp:nvSpPr>
      <dsp:spPr>
        <a:xfrm>
          <a:off x="0" y="291885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E19FEE-7FFD-4550-A94E-50F54BDAB877}">
      <dsp:nvSpPr>
        <dsp:cNvPr id="0" name=""/>
        <dsp:cNvSpPr/>
      </dsp:nvSpPr>
      <dsp:spPr>
        <a:xfrm>
          <a:off x="406400" y="274173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Deployment model</a:t>
          </a:r>
          <a:endParaRPr lang="en-IN" sz="1200" b="1" kern="1200" dirty="0">
            <a:latin typeface="Times New Roman" panose="02020603050405020304" pitchFamily="18" charset="0"/>
            <a:cs typeface="Times New Roman" panose="02020603050405020304" pitchFamily="18" charset="0"/>
          </a:endParaRPr>
        </a:p>
      </dsp:txBody>
      <dsp:txXfrm>
        <a:off x="423693" y="2759026"/>
        <a:ext cx="5655014" cy="319654"/>
      </dsp:txXfrm>
    </dsp:sp>
    <dsp:sp modelId="{A100DCF6-C4A4-4062-A4B9-29BE2DD33320}">
      <dsp:nvSpPr>
        <dsp:cNvPr id="0" name=""/>
        <dsp:cNvSpPr/>
      </dsp:nvSpPr>
      <dsp:spPr>
        <a:xfrm>
          <a:off x="0" y="346317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152C6-DF7E-4312-B822-B0733B707F9D}">
      <dsp:nvSpPr>
        <dsp:cNvPr id="0" name=""/>
        <dsp:cNvSpPr/>
      </dsp:nvSpPr>
      <dsp:spPr>
        <a:xfrm>
          <a:off x="406400" y="328605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a:latin typeface="Times New Roman" panose="02020603050405020304" pitchFamily="18" charset="0"/>
              <a:cs typeface="Times New Roman" panose="02020603050405020304" pitchFamily="18" charset="0"/>
            </a:rPr>
            <a:t>Application Flow</a:t>
          </a:r>
          <a:endParaRPr lang="en-IN" sz="1200" b="1" kern="1200" dirty="0">
            <a:latin typeface="Times New Roman" panose="02020603050405020304" pitchFamily="18" charset="0"/>
            <a:cs typeface="Times New Roman" panose="02020603050405020304" pitchFamily="18" charset="0"/>
          </a:endParaRPr>
        </a:p>
      </dsp:txBody>
      <dsp:txXfrm>
        <a:off x="423693" y="3303346"/>
        <a:ext cx="5655014" cy="319654"/>
      </dsp:txXfrm>
    </dsp:sp>
    <dsp:sp modelId="{F92E4EBF-29BA-4FE9-B14D-7589C7A5B4A5}">
      <dsp:nvSpPr>
        <dsp:cNvPr id="0" name=""/>
        <dsp:cNvSpPr/>
      </dsp:nvSpPr>
      <dsp:spPr>
        <a:xfrm>
          <a:off x="0" y="400749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25BF83-CDF2-4B90-BE48-E8D16AFEC62A}">
      <dsp:nvSpPr>
        <dsp:cNvPr id="0" name=""/>
        <dsp:cNvSpPr/>
      </dsp:nvSpPr>
      <dsp:spPr>
        <a:xfrm>
          <a:off x="406400" y="383037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Technology and Tools Used</a:t>
          </a:r>
        </a:p>
      </dsp:txBody>
      <dsp:txXfrm>
        <a:off x="423693" y="3847666"/>
        <a:ext cx="5655014" cy="319654"/>
      </dsp:txXfrm>
    </dsp:sp>
    <dsp:sp modelId="{DF0CD124-26FD-4FF0-A5D0-5813858B9CF3}">
      <dsp:nvSpPr>
        <dsp:cNvPr id="0" name=""/>
        <dsp:cNvSpPr/>
      </dsp:nvSpPr>
      <dsp:spPr>
        <a:xfrm>
          <a:off x="0" y="455181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5E547E-96C6-4115-B528-C6886B1BE8DB}">
      <dsp:nvSpPr>
        <dsp:cNvPr id="0" name=""/>
        <dsp:cNvSpPr/>
      </dsp:nvSpPr>
      <dsp:spPr>
        <a:xfrm>
          <a:off x="406400" y="4374693"/>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Advantages</a:t>
          </a:r>
          <a:endParaRPr lang="en-IN" sz="1200" b="1" kern="1200" dirty="0">
            <a:latin typeface="Times New Roman" panose="02020603050405020304" pitchFamily="18" charset="0"/>
            <a:cs typeface="Times New Roman" panose="02020603050405020304" pitchFamily="18" charset="0"/>
          </a:endParaRPr>
        </a:p>
      </dsp:txBody>
      <dsp:txXfrm>
        <a:off x="423693" y="4391986"/>
        <a:ext cx="5655014" cy="319654"/>
      </dsp:txXfrm>
    </dsp:sp>
    <dsp:sp modelId="{F5D7B636-A392-4F4D-8207-FCE78DCE06AC}">
      <dsp:nvSpPr>
        <dsp:cNvPr id="0" name=""/>
        <dsp:cNvSpPr/>
      </dsp:nvSpPr>
      <dsp:spPr>
        <a:xfrm>
          <a:off x="0" y="5096133"/>
          <a:ext cx="8128000" cy="3024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57DFE-7A71-4420-A9E9-2955F520EA50}">
      <dsp:nvSpPr>
        <dsp:cNvPr id="0" name=""/>
        <dsp:cNvSpPr/>
      </dsp:nvSpPr>
      <dsp:spPr>
        <a:xfrm>
          <a:off x="416340" y="4947466"/>
          <a:ext cx="5689600" cy="35424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Conclusion</a:t>
          </a:r>
        </a:p>
      </dsp:txBody>
      <dsp:txXfrm>
        <a:off x="433633" y="4964759"/>
        <a:ext cx="5655014"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60C0-61EE-4497-9D4A-BE84E523A3EF}">
      <dsp:nvSpPr>
        <dsp:cNvPr id="0" name=""/>
        <dsp:cNvSpPr/>
      </dsp:nvSpPr>
      <dsp:spPr>
        <a:xfrm rot="16200000">
          <a:off x="-376287" y="376287"/>
          <a:ext cx="2235607" cy="1483031"/>
        </a:xfrm>
        <a:prstGeom prst="flowChartManualOperation">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rgbClr val="FFFFFF"/>
              </a:solidFill>
              <a:latin typeface="Arial"/>
              <a:ea typeface="+mn-ea"/>
              <a:cs typeface="+mn-cs"/>
            </a:rPr>
            <a:t>Authentication API</a:t>
          </a:r>
          <a:endParaRPr lang="en-US" sz="1000" kern="1200" dirty="0">
            <a:solidFill>
              <a:srgbClr val="FFFFFF"/>
            </a:solidFill>
            <a:latin typeface="Arial"/>
            <a:ea typeface="+mn-ea"/>
            <a:cs typeface="+mn-cs"/>
          </a:endParaRPr>
        </a:p>
      </dsp:txBody>
      <dsp:txXfrm rot="5400000">
        <a:off x="1" y="447120"/>
        <a:ext cx="1483031" cy="1341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1F98C-90C6-4810-9190-0CE2F537A0F5}">
      <dsp:nvSpPr>
        <dsp:cNvPr id="0" name=""/>
        <dsp:cNvSpPr/>
      </dsp:nvSpPr>
      <dsp:spPr>
        <a:xfrm>
          <a:off x="67307" y="812726"/>
          <a:ext cx="1625514" cy="1300411"/>
        </a:xfrm>
        <a:prstGeom prst="rect">
          <a:avLst/>
        </a:prstGeom>
        <a:blipFill rotWithShape="1">
          <a:blip xmlns:r="http://schemas.openxmlformats.org/officeDocument/2006/relationships" r:embed="rId1"/>
          <a:srcRect/>
          <a:stretch>
            <a:fillRect l="-30000" r="-3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8F316-61F1-4669-8019-9EA4ADF3CF25}">
      <dsp:nvSpPr>
        <dsp:cNvPr id="0" name=""/>
        <dsp:cNvSpPr/>
      </dsp:nvSpPr>
      <dsp:spPr>
        <a:xfrm>
          <a:off x="213603" y="1983096"/>
          <a:ext cx="1446707" cy="455144"/>
        </a:xfrm>
        <a:prstGeom prst="wedgeRectCallout">
          <a:avLst>
            <a:gd name="adj1" fmla="val 20250"/>
            <a:gd name="adj2" fmla="val -607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Git lab</a:t>
          </a:r>
          <a:endParaRPr lang="en-IN" sz="2400" kern="1200" dirty="0"/>
        </a:p>
      </dsp:txBody>
      <dsp:txXfrm>
        <a:off x="213603" y="1983096"/>
        <a:ext cx="1446707" cy="455144"/>
      </dsp:txXfrm>
    </dsp:sp>
    <dsp:sp modelId="{60001E23-149D-4090-B4A8-F9F87A4572A2}">
      <dsp:nvSpPr>
        <dsp:cNvPr id="0" name=""/>
        <dsp:cNvSpPr/>
      </dsp:nvSpPr>
      <dsp:spPr>
        <a:xfrm>
          <a:off x="1872343" y="749422"/>
          <a:ext cx="1625514" cy="1300411"/>
        </a:xfrm>
        <a:prstGeom prst="rect">
          <a:avLst/>
        </a:prstGeom>
        <a:blipFill rotWithShape="1">
          <a:blip xmlns:r="http://schemas.openxmlformats.org/officeDocument/2006/relationships" r:embed="rId2">
            <a:alphaModFix/>
          </a:blip>
          <a:srcRect/>
          <a:stretch>
            <a:fillRect l="-20000" r="-2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4179B-597D-4E5A-95CD-F8B7DF160F8C}">
      <dsp:nvSpPr>
        <dsp:cNvPr id="0" name=""/>
        <dsp:cNvSpPr/>
      </dsp:nvSpPr>
      <dsp:spPr>
        <a:xfrm>
          <a:off x="2001669" y="1983096"/>
          <a:ext cx="1446707" cy="455144"/>
        </a:xfrm>
        <a:prstGeom prst="wedgeRectCallout">
          <a:avLst>
            <a:gd name="adj1" fmla="val 20250"/>
            <a:gd name="adj2" fmla="val -60700"/>
          </a:avLst>
        </a:prstGeom>
        <a:solidFill>
          <a:schemeClr val="accent3">
            <a:hueOff val="-118596"/>
            <a:satOff val="638"/>
            <a:lumOff val="7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AWS EC2</a:t>
          </a:r>
          <a:endParaRPr lang="en-IN" sz="2000" kern="1200" dirty="0"/>
        </a:p>
      </dsp:txBody>
      <dsp:txXfrm>
        <a:off x="2001669" y="1983096"/>
        <a:ext cx="1446707" cy="455144"/>
      </dsp:txXfrm>
    </dsp:sp>
    <dsp:sp modelId="{8BFB396A-5C03-40FA-88FB-10F6D0571EAF}">
      <dsp:nvSpPr>
        <dsp:cNvPr id="0" name=""/>
        <dsp:cNvSpPr/>
      </dsp:nvSpPr>
      <dsp:spPr>
        <a:xfrm>
          <a:off x="3643439" y="812726"/>
          <a:ext cx="1625514" cy="1300411"/>
        </a:xfrm>
        <a:prstGeom prst="rect">
          <a:avLst/>
        </a:prstGeom>
        <a:blipFill dpi="0" rotWithShape="1">
          <a:blip xmlns:r="http://schemas.openxmlformats.org/officeDocument/2006/relationships" r:embed="rId3">
            <a:alphaModFix/>
          </a:blip>
          <a:srcRect/>
          <a:stretch>
            <a:fillRect l="-14000" r="-14000" b="13756"/>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AF7536-9F72-4B3F-B6FC-F1CBB021DB73}">
      <dsp:nvSpPr>
        <dsp:cNvPr id="0" name=""/>
        <dsp:cNvSpPr/>
      </dsp:nvSpPr>
      <dsp:spPr>
        <a:xfrm>
          <a:off x="3789735" y="1983096"/>
          <a:ext cx="1446707" cy="455144"/>
        </a:xfrm>
        <a:prstGeom prst="wedgeRectCallout">
          <a:avLst>
            <a:gd name="adj1" fmla="val 20250"/>
            <a:gd name="adj2" fmla="val -60700"/>
          </a:avLst>
        </a:prstGeom>
        <a:solidFill>
          <a:schemeClr val="accent3">
            <a:hueOff val="-237193"/>
            <a:satOff val="1275"/>
            <a:lumOff val="14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AWS RDS</a:t>
          </a:r>
          <a:endParaRPr lang="en-IN" sz="2000" kern="1200" dirty="0"/>
        </a:p>
      </dsp:txBody>
      <dsp:txXfrm>
        <a:off x="3789735" y="1983096"/>
        <a:ext cx="1446707" cy="455144"/>
      </dsp:txXfrm>
    </dsp:sp>
    <dsp:sp modelId="{4AF9C154-FFE9-4FEF-9DD0-701B994D24D3}">
      <dsp:nvSpPr>
        <dsp:cNvPr id="0" name=""/>
        <dsp:cNvSpPr/>
      </dsp:nvSpPr>
      <dsp:spPr>
        <a:xfrm>
          <a:off x="5377131" y="820489"/>
          <a:ext cx="1625514" cy="1300411"/>
        </a:xfrm>
        <a:prstGeom prst="rect">
          <a:avLst/>
        </a:prstGeom>
        <a:blipFill dpi="0" rotWithShape="1">
          <a:blip xmlns:r="http://schemas.openxmlformats.org/officeDocument/2006/relationships" r:embed="rId4">
            <a:alphaModFix/>
          </a:blip>
          <a:srcRect/>
          <a:stretch>
            <a:fillRect l="12968" r="70" b="9208"/>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D649B6-D0C4-467E-844E-43E92707DAB0}">
      <dsp:nvSpPr>
        <dsp:cNvPr id="0" name=""/>
        <dsp:cNvSpPr/>
      </dsp:nvSpPr>
      <dsp:spPr>
        <a:xfrm>
          <a:off x="5627278" y="1973197"/>
          <a:ext cx="1446707" cy="455144"/>
        </a:xfrm>
        <a:prstGeom prst="wedgeRectCallout">
          <a:avLst>
            <a:gd name="adj1" fmla="val 20250"/>
            <a:gd name="adj2" fmla="val -60700"/>
          </a:avLst>
        </a:prstGeom>
        <a:solidFill>
          <a:schemeClr val="accent3">
            <a:hueOff val="-355789"/>
            <a:satOff val="1913"/>
            <a:lumOff val="21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AWS S3</a:t>
          </a:r>
          <a:endParaRPr lang="en-IN" sz="2400" kern="1200" dirty="0"/>
        </a:p>
      </dsp:txBody>
      <dsp:txXfrm>
        <a:off x="5627278" y="1973197"/>
        <a:ext cx="1446707" cy="455144"/>
      </dsp:txXfrm>
    </dsp:sp>
    <dsp:sp modelId="{A8A373B2-BD68-4B76-AAB7-41C3BE97C828}">
      <dsp:nvSpPr>
        <dsp:cNvPr id="0" name=""/>
        <dsp:cNvSpPr/>
      </dsp:nvSpPr>
      <dsp:spPr>
        <a:xfrm>
          <a:off x="7219570" y="936239"/>
          <a:ext cx="1433313" cy="806359"/>
        </a:xfrm>
        <a:prstGeom prst="rect">
          <a:avLst/>
        </a:prstGeom>
        <a:blipFill dpi="0" rotWithShape="1">
          <a:blip xmlns:r="http://schemas.openxmlformats.org/officeDocument/2006/relationships" r:embed="rId5"/>
          <a:srcRect/>
          <a:stretch>
            <a:fillRect l="-758" r="-40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DA561-4327-4244-A45C-A967DEE63E62}">
      <dsp:nvSpPr>
        <dsp:cNvPr id="0" name=""/>
        <dsp:cNvSpPr/>
      </dsp:nvSpPr>
      <dsp:spPr>
        <a:xfrm>
          <a:off x="7269766" y="1859583"/>
          <a:ext cx="1446707" cy="455144"/>
        </a:xfrm>
        <a:prstGeom prst="wedgeRectCallout">
          <a:avLst>
            <a:gd name="adj1" fmla="val 20250"/>
            <a:gd name="adj2" fmla="val -60700"/>
          </a:avLst>
        </a:prstGeom>
        <a:solidFill>
          <a:schemeClr val="accent3">
            <a:hueOff val="-474386"/>
            <a:satOff val="2551"/>
            <a:lumOff val="28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Vs code</a:t>
          </a:r>
          <a:endParaRPr lang="en-IN" sz="2400" kern="1200" dirty="0"/>
        </a:p>
      </dsp:txBody>
      <dsp:txXfrm>
        <a:off x="7269766" y="1859583"/>
        <a:ext cx="1446707" cy="455144"/>
      </dsp:txXfrm>
    </dsp:sp>
    <dsp:sp modelId="{B648E119-2D6C-4BF6-A30A-45F0147880C7}">
      <dsp:nvSpPr>
        <dsp:cNvPr id="0" name=""/>
        <dsp:cNvSpPr/>
      </dsp:nvSpPr>
      <dsp:spPr>
        <a:xfrm>
          <a:off x="3002" y="2600792"/>
          <a:ext cx="1625514" cy="1300411"/>
        </a:xfrm>
        <a:prstGeom prst="rect">
          <a:avLst/>
        </a:prstGeom>
        <a:blipFill rotWithShape="1">
          <a:blip xmlns:r="http://schemas.openxmlformats.org/officeDocument/2006/relationships" r:embed="rId6"/>
          <a:srcRect/>
          <a:stretch>
            <a:fillRect l="-27000" r="-2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0E6A33-9EEC-4B17-AB6C-141E9393B00F}">
      <dsp:nvSpPr>
        <dsp:cNvPr id="0" name=""/>
        <dsp:cNvSpPr/>
      </dsp:nvSpPr>
      <dsp:spPr>
        <a:xfrm>
          <a:off x="86511" y="3715935"/>
          <a:ext cx="1446707" cy="455144"/>
        </a:xfrm>
        <a:prstGeom prst="wedgeRectCallout">
          <a:avLst>
            <a:gd name="adj1" fmla="val 20250"/>
            <a:gd name="adj2" fmla="val -60700"/>
          </a:avLst>
        </a:prstGeom>
        <a:solidFill>
          <a:schemeClr val="accent3">
            <a:hueOff val="-592982"/>
            <a:satOff val="3188"/>
            <a:lumOff val="35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Angular</a:t>
          </a:r>
          <a:endParaRPr lang="en-IN" sz="2400" kern="1200" dirty="0"/>
        </a:p>
      </dsp:txBody>
      <dsp:txXfrm>
        <a:off x="86511" y="3715935"/>
        <a:ext cx="1446707" cy="455144"/>
      </dsp:txXfrm>
    </dsp:sp>
    <dsp:sp modelId="{6EE1D1BB-BE07-4A5A-8D96-CA14F7D5B348}">
      <dsp:nvSpPr>
        <dsp:cNvPr id="0" name=""/>
        <dsp:cNvSpPr/>
      </dsp:nvSpPr>
      <dsp:spPr>
        <a:xfrm>
          <a:off x="1791068" y="2600792"/>
          <a:ext cx="1625514" cy="130041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CCEFD3-E75E-4662-8697-8FC099569C7C}">
      <dsp:nvSpPr>
        <dsp:cNvPr id="0" name=""/>
        <dsp:cNvSpPr/>
      </dsp:nvSpPr>
      <dsp:spPr>
        <a:xfrm>
          <a:off x="1937364" y="3771162"/>
          <a:ext cx="1446707" cy="455144"/>
        </a:xfrm>
        <a:prstGeom prst="wedgeRectCallout">
          <a:avLst>
            <a:gd name="adj1" fmla="val 20250"/>
            <a:gd name="adj2" fmla="val -60700"/>
          </a:avLst>
        </a:prstGeom>
        <a:solidFill>
          <a:schemeClr val="accent3">
            <a:hueOff val="-711579"/>
            <a:satOff val="3826"/>
            <a:lumOff val="4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MySQL</a:t>
          </a:r>
          <a:endParaRPr lang="en-IN" sz="2400" kern="1200" dirty="0"/>
        </a:p>
      </dsp:txBody>
      <dsp:txXfrm>
        <a:off x="1937364" y="3771162"/>
        <a:ext cx="1446707" cy="455144"/>
      </dsp:txXfrm>
    </dsp:sp>
    <dsp:sp modelId="{04655104-772E-4983-B416-94D650057508}">
      <dsp:nvSpPr>
        <dsp:cNvPr id="0" name=""/>
        <dsp:cNvSpPr/>
      </dsp:nvSpPr>
      <dsp:spPr>
        <a:xfrm>
          <a:off x="3604800" y="2583691"/>
          <a:ext cx="1625514" cy="1300411"/>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09" r="-509"/>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87978A-0349-4B36-9F27-07441D3F66D1}">
      <dsp:nvSpPr>
        <dsp:cNvPr id="0" name=""/>
        <dsp:cNvSpPr/>
      </dsp:nvSpPr>
      <dsp:spPr>
        <a:xfrm>
          <a:off x="3725842" y="3771162"/>
          <a:ext cx="1445883" cy="455144"/>
        </a:xfrm>
        <a:prstGeom prst="wedgeRectCallout">
          <a:avLst>
            <a:gd name="adj1" fmla="val 20250"/>
            <a:gd name="adj2" fmla="val -60700"/>
          </a:avLst>
        </a:prstGeom>
        <a:solidFill>
          <a:schemeClr val="accent3">
            <a:hueOff val="-830175"/>
            <a:satOff val="4464"/>
            <a:lumOff val="50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Spring boot</a:t>
          </a:r>
          <a:endParaRPr lang="en-IN" sz="2000" kern="1200" dirty="0"/>
        </a:p>
      </dsp:txBody>
      <dsp:txXfrm>
        <a:off x="3725842" y="3771162"/>
        <a:ext cx="1445883" cy="455144"/>
      </dsp:txXfrm>
    </dsp:sp>
    <dsp:sp modelId="{181DC551-F557-4954-AF6A-B83886C54867}">
      <dsp:nvSpPr>
        <dsp:cNvPr id="0" name=""/>
        <dsp:cNvSpPr/>
      </dsp:nvSpPr>
      <dsp:spPr>
        <a:xfrm>
          <a:off x="5367199" y="2600792"/>
          <a:ext cx="1625514" cy="1300411"/>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358805-D7A5-4CCD-A7F7-8B27FE88F32F}">
      <dsp:nvSpPr>
        <dsp:cNvPr id="0" name=""/>
        <dsp:cNvSpPr/>
      </dsp:nvSpPr>
      <dsp:spPr>
        <a:xfrm>
          <a:off x="5513495" y="3771162"/>
          <a:ext cx="1446707" cy="455144"/>
        </a:xfrm>
        <a:prstGeom prst="wedgeRectCallout">
          <a:avLst>
            <a:gd name="adj1" fmla="val 20250"/>
            <a:gd name="adj2" fmla="val -60700"/>
          </a:avLst>
        </a:prstGeom>
        <a:solidFill>
          <a:schemeClr val="accent3">
            <a:hueOff val="-948772"/>
            <a:satOff val="5101"/>
            <a:lumOff val="57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HTML &amp; CSS</a:t>
          </a:r>
          <a:endParaRPr lang="en-IN" sz="2000" kern="1200" dirty="0"/>
        </a:p>
      </dsp:txBody>
      <dsp:txXfrm>
        <a:off x="5513495" y="3771162"/>
        <a:ext cx="1446707" cy="455144"/>
      </dsp:txXfrm>
    </dsp:sp>
    <dsp:sp modelId="{96ABE9E7-1B1C-4765-B0A5-25308DB69E1E}">
      <dsp:nvSpPr>
        <dsp:cNvPr id="0" name=""/>
        <dsp:cNvSpPr/>
      </dsp:nvSpPr>
      <dsp:spPr>
        <a:xfrm>
          <a:off x="7155265" y="2600792"/>
          <a:ext cx="1625514" cy="1300411"/>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l="8950" t="2357" b="4398"/>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9B18E5-A4AD-4A4E-8351-5864A20E50F0}">
      <dsp:nvSpPr>
        <dsp:cNvPr id="0" name=""/>
        <dsp:cNvSpPr/>
      </dsp:nvSpPr>
      <dsp:spPr>
        <a:xfrm>
          <a:off x="7301561" y="3771162"/>
          <a:ext cx="1446707" cy="455144"/>
        </a:xfrm>
        <a:prstGeom prst="wedgeRectCallout">
          <a:avLst>
            <a:gd name="adj1" fmla="val 20250"/>
            <a:gd name="adj2" fmla="val -60700"/>
          </a:avLst>
        </a:prstGeom>
        <a:solidFill>
          <a:schemeClr val="accent3">
            <a:hueOff val="-1067368"/>
            <a:satOff val="5739"/>
            <a:lumOff val="6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POSTMAN</a:t>
          </a:r>
          <a:endParaRPr lang="en-IN" sz="2000" kern="1200" dirty="0"/>
        </a:p>
      </dsp:txBody>
      <dsp:txXfrm>
        <a:off x="7301561" y="3771162"/>
        <a:ext cx="1446707" cy="4551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53CE1-CF50-4BC9-9374-96D260C6C965}" type="datetimeFigureOut">
              <a:rPr lang="en-IN" smtClean="0"/>
              <a:t>03-08-2022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67392-4EFE-42F2-8C04-5D4140C2EC49}" type="slidenum">
              <a:rPr lang="en-IN" smtClean="0"/>
              <a:t>‹#›</a:t>
            </a:fld>
            <a:endParaRPr lang="en-IN"/>
          </a:p>
        </p:txBody>
      </p:sp>
    </p:spTree>
    <p:extLst>
      <p:ext uri="{BB962C8B-B14F-4D97-AF65-F5344CB8AC3E}">
        <p14:creationId xmlns:p14="http://schemas.microsoft.com/office/powerpoint/2010/main" val="29988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0" y="5718000"/>
            <a:ext cx="12192000" cy="33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0" y="0"/>
            <a:ext cx="121920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12" name="Google Shape;12;p2"/>
          <p:cNvSpPr/>
          <p:nvPr/>
        </p:nvSpPr>
        <p:spPr>
          <a:xfrm>
            <a:off x="0" y="5991473"/>
            <a:ext cx="12192000" cy="157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0" y="6112100"/>
            <a:ext cx="12192000" cy="746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txBox="1">
            <a:spLocks noGrp="1"/>
          </p:cNvSpPr>
          <p:nvPr>
            <p:ph type="ctrTitle"/>
          </p:nvPr>
        </p:nvSpPr>
        <p:spPr>
          <a:xfrm>
            <a:off x="914400" y="3468567"/>
            <a:ext cx="7747200" cy="1546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6400">
                <a:solidFill>
                  <a:schemeClr val="lt1"/>
                </a:solidFill>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201849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8C525-40E6-4E38-ABB0-4AB99F8CDF9B}" type="datetime1">
              <a:rPr lang="en-IN" smtClean="0"/>
              <a:t>03-08-2022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4C22E-3C4E-46EA-82E2-320222AF669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66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77EDB6-1969-4277-83F0-7B422315AB81}" type="datetime1">
              <a:rPr lang="en-IN" smtClean="0"/>
              <a:t>03-08-2022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676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9378A1-EEB0-413C-AD7B-9CEA3B44D276}" type="datetime1">
              <a:rPr lang="en-IN" smtClean="0"/>
              <a:t>03-08-2022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1877324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0EE951-A2E7-4F3D-B187-5BA219668E13}" type="datetime1">
              <a:rPr lang="en-IN" smtClean="0"/>
              <a:t>03-08-2022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295428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DEA2D42-A66C-4A68-8917-A2DFBE38FCAB}" type="datetime1">
              <a:rPr lang="en-IN" smtClean="0"/>
              <a:t>03-08-2022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1358753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DD305D1-7372-42BB-A678-E0621C10AC70}" type="datetime1">
              <a:rPr lang="en-IN" smtClean="0"/>
              <a:t>03-08-2022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464C22E-3C4E-46EA-82E2-320222AF6694}" type="slidenum">
              <a:rPr lang="en-IN" smtClean="0"/>
              <a:t>‹#›</a:t>
            </a:fld>
            <a:endParaRPr lang="en-IN"/>
          </a:p>
        </p:txBody>
      </p:sp>
    </p:spTree>
    <p:extLst>
      <p:ext uri="{BB962C8B-B14F-4D97-AF65-F5344CB8AC3E}">
        <p14:creationId xmlns:p14="http://schemas.microsoft.com/office/powerpoint/2010/main" val="1523259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1C4A00-ED66-43EA-AD87-7150D06E5462}" type="datetime1">
              <a:rPr lang="en-IN" smtClean="0"/>
              <a:t>03-08-2022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3810420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93C340-73A8-41C4-ABC0-B046E04A8E2A}" type="datetime1">
              <a:rPr lang="en-IN" smtClean="0"/>
              <a:t>03-08-2022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851650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DC052-5066-4C7C-919C-E48E0182F518}" type="datetime1">
              <a:rPr lang="en-IN" smtClean="0"/>
              <a:t>03-08-2022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681635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D243-DEB8-29A5-F83D-4DBA032B5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FE1E05-805D-C1F9-273A-0C20CE11C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A6F02E-289C-8BBD-D3FC-CF34FA6C9E92}"/>
              </a:ext>
            </a:extLst>
          </p:cNvPr>
          <p:cNvSpPr>
            <a:spLocks noGrp="1"/>
          </p:cNvSpPr>
          <p:nvPr>
            <p:ph type="dt" sz="half" idx="10"/>
          </p:nvPr>
        </p:nvSpPr>
        <p:spPr/>
        <p:txBody>
          <a:bodyPr/>
          <a:lstStyle/>
          <a:p>
            <a:fld id="{93F9778A-B361-4CA5-8FB6-2752E6CA5282}" type="datetime1">
              <a:rPr lang="en-IN" smtClean="0"/>
              <a:t>03-08-2022</a:t>
            </a:fld>
            <a:endParaRPr lang="en-IN"/>
          </a:p>
        </p:txBody>
      </p:sp>
      <p:sp>
        <p:nvSpPr>
          <p:cNvPr id="5" name="Footer Placeholder 4">
            <a:extLst>
              <a:ext uri="{FF2B5EF4-FFF2-40B4-BE49-F238E27FC236}">
                <a16:creationId xmlns:a16="http://schemas.microsoft.com/office/drawing/2014/main" id="{245B4510-B27B-44E7-E3F0-FBB17BCF0C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B3385-6187-1B08-7A0C-7644BD33213B}"/>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304874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4"/>
        <p:cNvGrpSpPr/>
        <p:nvPr/>
      </p:nvGrpSpPr>
      <p:grpSpPr>
        <a:xfrm>
          <a:off x="0" y="0"/>
          <a:ext cx="0" cy="0"/>
          <a:chOff x="0" y="0"/>
          <a:chExt cx="0" cy="0"/>
        </a:xfrm>
      </p:grpSpPr>
      <p:sp>
        <p:nvSpPr>
          <p:cNvPr id="25" name="Google Shape;25;p4"/>
          <p:cNvSpPr/>
          <p:nvPr/>
        </p:nvSpPr>
        <p:spPr>
          <a:xfrm>
            <a:off x="4531385" y="2132718"/>
            <a:ext cx="3129233" cy="2592567"/>
          </a:xfrm>
          <a:prstGeom prst="rect">
            <a:avLst/>
          </a:prstGeom>
        </p:spPr>
        <p:txBody>
          <a:bodyPr>
            <a:prstTxWarp prst="textPlain">
              <a:avLst/>
            </a:prstTxWarp>
          </a:bodyPr>
          <a:lstStyle/>
          <a:p>
            <a:pPr lvl="0" algn="ctr"/>
            <a:r>
              <a:rPr sz="2400" b="0" i="0">
                <a:ln>
                  <a:noFill/>
                </a:ln>
                <a:solidFill>
                  <a:srgbClr val="0E3142">
                    <a:alpha val="26820"/>
                  </a:srgbClr>
                </a:solidFill>
                <a:latin typeface="Impact"/>
              </a:rPr>
              <a:t>“</a:t>
            </a:r>
          </a:p>
        </p:txBody>
      </p:sp>
      <p:sp>
        <p:nvSpPr>
          <p:cNvPr id="26" name="Google Shape;26;p4"/>
          <p:cNvSpPr/>
          <p:nvPr/>
        </p:nvSpPr>
        <p:spPr>
          <a:xfrm>
            <a:off x="0" y="0"/>
            <a:ext cx="121920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27" name="Google Shape;27;p4"/>
          <p:cNvSpPr/>
          <p:nvPr/>
        </p:nvSpPr>
        <p:spPr>
          <a:xfrm>
            <a:off x="0" y="667500"/>
            <a:ext cx="12192000" cy="976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0" y="5283733"/>
            <a:ext cx="12192000" cy="493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p:nvPr/>
        </p:nvSpPr>
        <p:spPr>
          <a:xfrm>
            <a:off x="0" y="5777500"/>
            <a:ext cx="12192000" cy="10804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4"/>
          <p:cNvSpPr txBox="1">
            <a:spLocks noGrp="1"/>
          </p:cNvSpPr>
          <p:nvPr>
            <p:ph type="body" idx="1"/>
          </p:nvPr>
        </p:nvSpPr>
        <p:spPr>
          <a:xfrm>
            <a:off x="2074900" y="3067033"/>
            <a:ext cx="8042400" cy="806800"/>
          </a:xfrm>
          <a:prstGeom prst="rect">
            <a:avLst/>
          </a:prstGeom>
        </p:spPr>
        <p:txBody>
          <a:bodyPr spcFirstLastPara="1" wrap="square" lIns="91425" tIns="91425" rIns="91425" bIns="91425" anchor="ctr" anchorCtr="0">
            <a:noAutofit/>
          </a:bodyPr>
          <a:lstStyle>
            <a:lvl1pPr marL="609585" lvl="0" indent="-474121" algn="ctr" rtl="0">
              <a:spcBef>
                <a:spcPts val="800"/>
              </a:spcBef>
              <a:spcAft>
                <a:spcPts val="0"/>
              </a:spcAft>
              <a:buClr>
                <a:schemeClr val="lt1"/>
              </a:buClr>
              <a:buSzPts val="2000"/>
              <a:buChar char="▪"/>
              <a:defRPr sz="2667">
                <a:solidFill>
                  <a:schemeClr val="lt1"/>
                </a:solidFill>
              </a:defRPr>
            </a:lvl1pPr>
            <a:lvl2pPr marL="1219170" lvl="1" indent="-474121" algn="ctr" rtl="0">
              <a:spcBef>
                <a:spcPts val="0"/>
              </a:spcBef>
              <a:spcAft>
                <a:spcPts val="0"/>
              </a:spcAft>
              <a:buClr>
                <a:schemeClr val="lt1"/>
              </a:buClr>
              <a:buSzPts val="2000"/>
              <a:buChar char="▫"/>
              <a:defRPr sz="2667">
                <a:solidFill>
                  <a:schemeClr val="lt1"/>
                </a:solidFill>
              </a:defRPr>
            </a:lvl2pPr>
            <a:lvl3pPr marL="1828754" lvl="2" indent="-474121" algn="ctr" rtl="0">
              <a:spcBef>
                <a:spcPts val="0"/>
              </a:spcBef>
              <a:spcAft>
                <a:spcPts val="0"/>
              </a:spcAft>
              <a:buClr>
                <a:schemeClr val="lt1"/>
              </a:buClr>
              <a:buSzPts val="2000"/>
              <a:buChar char="■"/>
              <a:defRPr sz="2667">
                <a:solidFill>
                  <a:schemeClr val="lt1"/>
                </a:solidFill>
              </a:defRPr>
            </a:lvl3pPr>
            <a:lvl4pPr marL="2438339" lvl="3" indent="-474121" algn="ctr" rtl="0">
              <a:spcBef>
                <a:spcPts val="0"/>
              </a:spcBef>
              <a:spcAft>
                <a:spcPts val="0"/>
              </a:spcAft>
              <a:buClr>
                <a:schemeClr val="lt1"/>
              </a:buClr>
              <a:buSzPts val="2000"/>
              <a:buChar char="●"/>
              <a:defRPr sz="2667">
                <a:solidFill>
                  <a:schemeClr val="lt1"/>
                </a:solidFill>
              </a:defRPr>
            </a:lvl4pPr>
            <a:lvl5pPr marL="3047924" lvl="4" indent="-474121" algn="ctr" rtl="0">
              <a:spcBef>
                <a:spcPts val="0"/>
              </a:spcBef>
              <a:spcAft>
                <a:spcPts val="0"/>
              </a:spcAft>
              <a:buClr>
                <a:schemeClr val="lt1"/>
              </a:buClr>
              <a:buSzPts val="2000"/>
              <a:buChar char="○"/>
              <a:defRPr sz="2667">
                <a:solidFill>
                  <a:schemeClr val="lt1"/>
                </a:solidFill>
              </a:defRPr>
            </a:lvl5pPr>
            <a:lvl6pPr marL="3657509" lvl="5" indent="-474121" algn="ctr" rtl="0">
              <a:spcBef>
                <a:spcPts val="0"/>
              </a:spcBef>
              <a:spcAft>
                <a:spcPts val="0"/>
              </a:spcAft>
              <a:buClr>
                <a:schemeClr val="lt1"/>
              </a:buClr>
              <a:buSzPts val="2000"/>
              <a:buChar char="■"/>
              <a:defRPr sz="2667">
                <a:solidFill>
                  <a:schemeClr val="lt1"/>
                </a:solidFill>
              </a:defRPr>
            </a:lvl6pPr>
            <a:lvl7pPr marL="4267093" lvl="6" indent="-474121" algn="ctr" rtl="0">
              <a:spcBef>
                <a:spcPts val="0"/>
              </a:spcBef>
              <a:spcAft>
                <a:spcPts val="0"/>
              </a:spcAft>
              <a:buClr>
                <a:schemeClr val="lt1"/>
              </a:buClr>
              <a:buSzPts val="2000"/>
              <a:buChar char="●"/>
              <a:defRPr sz="2667">
                <a:solidFill>
                  <a:schemeClr val="lt1"/>
                </a:solidFill>
              </a:defRPr>
            </a:lvl7pPr>
            <a:lvl8pPr marL="4876678" lvl="7" indent="-474121" algn="ctr" rtl="0">
              <a:spcBef>
                <a:spcPts val="0"/>
              </a:spcBef>
              <a:spcAft>
                <a:spcPts val="0"/>
              </a:spcAft>
              <a:buClr>
                <a:schemeClr val="lt1"/>
              </a:buClr>
              <a:buSzPts val="2000"/>
              <a:buChar char="○"/>
              <a:defRPr sz="2667">
                <a:solidFill>
                  <a:schemeClr val="lt1"/>
                </a:solidFill>
              </a:defRPr>
            </a:lvl8pPr>
            <a:lvl9pPr marL="5486263" lvl="8" indent="-474121" algn="ctr">
              <a:spcBef>
                <a:spcPts val="0"/>
              </a:spcBef>
              <a:spcAft>
                <a:spcPts val="0"/>
              </a:spcAft>
              <a:buClr>
                <a:schemeClr val="lt1"/>
              </a:buClr>
              <a:buSzPts val="2000"/>
              <a:buChar char="■"/>
              <a:defRPr sz="2667">
                <a:solidFill>
                  <a:schemeClr val="lt1"/>
                </a:solidFill>
              </a:defRPr>
            </a:lvl9pPr>
          </a:lstStyle>
          <a:p>
            <a:endParaRPr/>
          </a:p>
        </p:txBody>
      </p:sp>
      <p:sp>
        <p:nvSpPr>
          <p:cNvPr id="31" name="Google Shape;31;p4"/>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0416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B752-1020-119D-5F0F-5F01032D4F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3C8547-6470-B8FF-22E6-3CA98CEF7E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703AC-91AF-51D4-53AB-CB260CC60224}"/>
              </a:ext>
            </a:extLst>
          </p:cNvPr>
          <p:cNvSpPr>
            <a:spLocks noGrp="1"/>
          </p:cNvSpPr>
          <p:nvPr>
            <p:ph type="dt" sz="half" idx="10"/>
          </p:nvPr>
        </p:nvSpPr>
        <p:spPr/>
        <p:txBody>
          <a:bodyPr/>
          <a:lstStyle/>
          <a:p>
            <a:fld id="{3C53FE40-6C07-4805-941F-1AAC191DF426}" type="datetime1">
              <a:rPr lang="en-IN" smtClean="0"/>
              <a:t>03-08-2022</a:t>
            </a:fld>
            <a:endParaRPr lang="en-IN"/>
          </a:p>
        </p:txBody>
      </p:sp>
      <p:sp>
        <p:nvSpPr>
          <p:cNvPr id="5" name="Footer Placeholder 4">
            <a:extLst>
              <a:ext uri="{FF2B5EF4-FFF2-40B4-BE49-F238E27FC236}">
                <a16:creationId xmlns:a16="http://schemas.microsoft.com/office/drawing/2014/main" id="{3548F497-ED91-695E-2851-12686537A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F82DFE-BC3E-36AF-E017-8F423592F0CF}"/>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1493568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A16F-A085-B123-6FC0-1B44F4736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DC138D-9E9D-94D5-5F2D-0E852BB984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2E08D-C3F9-84DA-845C-EEE5354A8CCF}"/>
              </a:ext>
            </a:extLst>
          </p:cNvPr>
          <p:cNvSpPr>
            <a:spLocks noGrp="1"/>
          </p:cNvSpPr>
          <p:nvPr>
            <p:ph type="dt" sz="half" idx="10"/>
          </p:nvPr>
        </p:nvSpPr>
        <p:spPr/>
        <p:txBody>
          <a:bodyPr/>
          <a:lstStyle/>
          <a:p>
            <a:fld id="{68E501CC-9546-40FC-9ED7-2AFBF2B31729}" type="datetime1">
              <a:rPr lang="en-IN" smtClean="0"/>
              <a:t>03-08-2022</a:t>
            </a:fld>
            <a:endParaRPr lang="en-IN"/>
          </a:p>
        </p:txBody>
      </p:sp>
      <p:sp>
        <p:nvSpPr>
          <p:cNvPr id="5" name="Footer Placeholder 4">
            <a:extLst>
              <a:ext uri="{FF2B5EF4-FFF2-40B4-BE49-F238E27FC236}">
                <a16:creationId xmlns:a16="http://schemas.microsoft.com/office/drawing/2014/main" id="{23BF05A6-6DFC-566A-65B0-53E4760DBC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138734-E066-BE88-AB21-F39076C12514}"/>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2112244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2319-B17E-1ADD-FFAC-67ADF836C9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A55882-4FA1-AE0E-791F-F811845C6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CE3188-830A-741A-C86B-3E7FFA874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EA1C65-D55E-357A-337D-6608FB5021A4}"/>
              </a:ext>
            </a:extLst>
          </p:cNvPr>
          <p:cNvSpPr>
            <a:spLocks noGrp="1"/>
          </p:cNvSpPr>
          <p:nvPr>
            <p:ph type="dt" sz="half" idx="10"/>
          </p:nvPr>
        </p:nvSpPr>
        <p:spPr/>
        <p:txBody>
          <a:bodyPr/>
          <a:lstStyle/>
          <a:p>
            <a:fld id="{49DB921E-478C-4928-BA36-BE0FA0573C72}" type="datetime1">
              <a:rPr lang="en-IN" smtClean="0"/>
              <a:t>03-08-2022</a:t>
            </a:fld>
            <a:endParaRPr lang="en-IN"/>
          </a:p>
        </p:txBody>
      </p:sp>
      <p:sp>
        <p:nvSpPr>
          <p:cNvPr id="6" name="Footer Placeholder 5">
            <a:extLst>
              <a:ext uri="{FF2B5EF4-FFF2-40B4-BE49-F238E27FC236}">
                <a16:creationId xmlns:a16="http://schemas.microsoft.com/office/drawing/2014/main" id="{12BF7D07-F621-BD68-6098-4D6C08BF1B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2A48DC-C53E-31FC-9037-320BA0F43074}"/>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2179759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639B-E19F-1025-E68B-1697D0ABE7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2124A0-3F13-34C7-D78B-0049BED05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E5C3F-BAB2-D729-ECF8-6E5A8C6F7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3E5BC3-F184-4883-F733-2DB8BAD6C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3994C-80C3-F78F-5C1A-50DA9DF1D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84FA2C-86CF-9C87-0CE2-CF2CCA079F89}"/>
              </a:ext>
            </a:extLst>
          </p:cNvPr>
          <p:cNvSpPr>
            <a:spLocks noGrp="1"/>
          </p:cNvSpPr>
          <p:nvPr>
            <p:ph type="dt" sz="half" idx="10"/>
          </p:nvPr>
        </p:nvSpPr>
        <p:spPr/>
        <p:txBody>
          <a:bodyPr/>
          <a:lstStyle/>
          <a:p>
            <a:fld id="{C0C45201-7A89-4756-B916-9B770B0D17BB}" type="datetime1">
              <a:rPr lang="en-IN" smtClean="0"/>
              <a:t>03-08-2022</a:t>
            </a:fld>
            <a:endParaRPr lang="en-IN"/>
          </a:p>
        </p:txBody>
      </p:sp>
      <p:sp>
        <p:nvSpPr>
          <p:cNvPr id="8" name="Footer Placeholder 7">
            <a:extLst>
              <a:ext uri="{FF2B5EF4-FFF2-40B4-BE49-F238E27FC236}">
                <a16:creationId xmlns:a16="http://schemas.microsoft.com/office/drawing/2014/main" id="{58A977B0-0D68-0299-0A5E-E5DDBDA74B6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BCCE44-F9A6-FA28-9062-DF8B481ACE21}"/>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136800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18B6-3DEA-6768-A556-0E7A65026B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09BC27-6BCF-BF60-AA8B-FA134E5165CA}"/>
              </a:ext>
            </a:extLst>
          </p:cNvPr>
          <p:cNvSpPr>
            <a:spLocks noGrp="1"/>
          </p:cNvSpPr>
          <p:nvPr>
            <p:ph type="dt" sz="half" idx="10"/>
          </p:nvPr>
        </p:nvSpPr>
        <p:spPr/>
        <p:txBody>
          <a:bodyPr/>
          <a:lstStyle/>
          <a:p>
            <a:fld id="{7AC79D79-870A-41B7-9049-2DDEFA8DF453}" type="datetime1">
              <a:rPr lang="en-IN" smtClean="0"/>
              <a:t>03-08-2022</a:t>
            </a:fld>
            <a:endParaRPr lang="en-IN"/>
          </a:p>
        </p:txBody>
      </p:sp>
      <p:sp>
        <p:nvSpPr>
          <p:cNvPr id="4" name="Footer Placeholder 3">
            <a:extLst>
              <a:ext uri="{FF2B5EF4-FFF2-40B4-BE49-F238E27FC236}">
                <a16:creationId xmlns:a16="http://schemas.microsoft.com/office/drawing/2014/main" id="{2CFAF866-06A8-F19A-C90E-08C064F965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0BA160-08C7-D121-4D84-BC6AC42EE20D}"/>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30199167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8C489-C3E8-6120-68F9-4EADA60FFD40}"/>
              </a:ext>
            </a:extLst>
          </p:cNvPr>
          <p:cNvSpPr>
            <a:spLocks noGrp="1"/>
          </p:cNvSpPr>
          <p:nvPr>
            <p:ph type="dt" sz="half" idx="10"/>
          </p:nvPr>
        </p:nvSpPr>
        <p:spPr/>
        <p:txBody>
          <a:bodyPr/>
          <a:lstStyle/>
          <a:p>
            <a:fld id="{775DE9C6-7167-472F-BF10-E9F1EB319EF5}" type="datetime1">
              <a:rPr lang="en-IN" smtClean="0"/>
              <a:t>03-08-2022</a:t>
            </a:fld>
            <a:endParaRPr lang="en-IN"/>
          </a:p>
        </p:txBody>
      </p:sp>
      <p:sp>
        <p:nvSpPr>
          <p:cNvPr id="3" name="Footer Placeholder 2">
            <a:extLst>
              <a:ext uri="{FF2B5EF4-FFF2-40B4-BE49-F238E27FC236}">
                <a16:creationId xmlns:a16="http://schemas.microsoft.com/office/drawing/2014/main" id="{CE3CC05E-4299-9C34-992E-23542DA1D6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51FE30-648A-F235-8BC9-63D9E6430316}"/>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404937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2DB5-27E8-4441-5604-BD22E5CDC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25D891-9FE0-CB9B-DC98-C421B10436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436091-5F09-1509-7713-12BD2AD71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C9059-D4E8-949B-0CB3-13172A961617}"/>
              </a:ext>
            </a:extLst>
          </p:cNvPr>
          <p:cNvSpPr>
            <a:spLocks noGrp="1"/>
          </p:cNvSpPr>
          <p:nvPr>
            <p:ph type="dt" sz="half" idx="10"/>
          </p:nvPr>
        </p:nvSpPr>
        <p:spPr/>
        <p:txBody>
          <a:bodyPr/>
          <a:lstStyle/>
          <a:p>
            <a:fld id="{3CD26449-D1D7-46ED-964A-EF3B8FA16B21}" type="datetime1">
              <a:rPr lang="en-IN" smtClean="0"/>
              <a:t>03-08-2022</a:t>
            </a:fld>
            <a:endParaRPr lang="en-IN"/>
          </a:p>
        </p:txBody>
      </p:sp>
      <p:sp>
        <p:nvSpPr>
          <p:cNvPr id="6" name="Footer Placeholder 5">
            <a:extLst>
              <a:ext uri="{FF2B5EF4-FFF2-40B4-BE49-F238E27FC236}">
                <a16:creationId xmlns:a16="http://schemas.microsoft.com/office/drawing/2014/main" id="{9FA2AEEC-12EB-B238-40E2-1C4DBE4747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BD3AE0-BDAF-06F1-00CA-65E58A858ACD}"/>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3795545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B68A-5A02-9B41-AC64-88F204688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FB4F02-D17E-0FCD-CCC8-6D500F1928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38D900-0AE2-71B8-21D5-098E95EA3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080CD-75A4-815A-05D1-6CDC3E3F7B0A}"/>
              </a:ext>
            </a:extLst>
          </p:cNvPr>
          <p:cNvSpPr>
            <a:spLocks noGrp="1"/>
          </p:cNvSpPr>
          <p:nvPr>
            <p:ph type="dt" sz="half" idx="10"/>
          </p:nvPr>
        </p:nvSpPr>
        <p:spPr/>
        <p:txBody>
          <a:bodyPr/>
          <a:lstStyle/>
          <a:p>
            <a:fld id="{38B87214-B163-4C03-9497-CB8C023C181F}" type="datetime1">
              <a:rPr lang="en-IN" smtClean="0"/>
              <a:t>03-08-2022</a:t>
            </a:fld>
            <a:endParaRPr lang="en-IN"/>
          </a:p>
        </p:txBody>
      </p:sp>
      <p:sp>
        <p:nvSpPr>
          <p:cNvPr id="6" name="Footer Placeholder 5">
            <a:extLst>
              <a:ext uri="{FF2B5EF4-FFF2-40B4-BE49-F238E27FC236}">
                <a16:creationId xmlns:a16="http://schemas.microsoft.com/office/drawing/2014/main" id="{C8EBC86D-2B61-C1D6-6D7B-400710334B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A11C5D-3048-DE88-45E2-51BC67524738}"/>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856845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D402-4858-2472-865E-65B36A0C3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8EC798-8F6C-A67D-2D92-68EA7F0CA1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C0FA96-68F9-7F20-2B6C-7E5B0B8B8865}"/>
              </a:ext>
            </a:extLst>
          </p:cNvPr>
          <p:cNvSpPr>
            <a:spLocks noGrp="1"/>
          </p:cNvSpPr>
          <p:nvPr>
            <p:ph type="dt" sz="half" idx="10"/>
          </p:nvPr>
        </p:nvSpPr>
        <p:spPr/>
        <p:txBody>
          <a:bodyPr/>
          <a:lstStyle/>
          <a:p>
            <a:fld id="{0DA48B42-2B24-4171-9EEA-D04CF449F5F9}" type="datetime1">
              <a:rPr lang="en-IN" smtClean="0"/>
              <a:t>03-08-2022</a:t>
            </a:fld>
            <a:endParaRPr lang="en-IN"/>
          </a:p>
        </p:txBody>
      </p:sp>
      <p:sp>
        <p:nvSpPr>
          <p:cNvPr id="5" name="Footer Placeholder 4">
            <a:extLst>
              <a:ext uri="{FF2B5EF4-FFF2-40B4-BE49-F238E27FC236}">
                <a16:creationId xmlns:a16="http://schemas.microsoft.com/office/drawing/2014/main" id="{FF7D398A-BD93-D13B-5929-0BC9FB100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1D40E1-43FB-EEDD-E5F3-C5A742CF15D3}"/>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848454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B47BDB-F3EA-10CF-A0FC-1AB268311C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EDF062-CFE1-C3DB-BA6C-5ECE2F2BC3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4807F9-DFDD-AF8A-F9E2-5769DBA59A06}"/>
              </a:ext>
            </a:extLst>
          </p:cNvPr>
          <p:cNvSpPr>
            <a:spLocks noGrp="1"/>
          </p:cNvSpPr>
          <p:nvPr>
            <p:ph type="dt" sz="half" idx="10"/>
          </p:nvPr>
        </p:nvSpPr>
        <p:spPr/>
        <p:txBody>
          <a:bodyPr/>
          <a:lstStyle/>
          <a:p>
            <a:fld id="{72AA67E5-7DE3-4D16-AADE-0E0FB6118C5A}" type="datetime1">
              <a:rPr lang="en-IN" smtClean="0"/>
              <a:t>03-08-2022</a:t>
            </a:fld>
            <a:endParaRPr lang="en-IN"/>
          </a:p>
        </p:txBody>
      </p:sp>
      <p:sp>
        <p:nvSpPr>
          <p:cNvPr id="5" name="Footer Placeholder 4">
            <a:extLst>
              <a:ext uri="{FF2B5EF4-FFF2-40B4-BE49-F238E27FC236}">
                <a16:creationId xmlns:a16="http://schemas.microsoft.com/office/drawing/2014/main" id="{2B98EA80-F145-9987-C0C7-556B38EB2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52A013-E30F-3709-A1FF-B9234E3C2A02}"/>
              </a:ext>
            </a:extLst>
          </p:cNvPr>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277896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p:nvPr/>
        </p:nvSpPr>
        <p:spPr>
          <a:xfrm>
            <a:off x="0" y="0"/>
            <a:ext cx="3296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34" name="Google Shape;34;p5"/>
          <p:cNvSpPr/>
          <p:nvPr/>
        </p:nvSpPr>
        <p:spPr>
          <a:xfrm>
            <a:off x="0" y="667500"/>
            <a:ext cx="6096000" cy="14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p:nvPr/>
        </p:nvSpPr>
        <p:spPr>
          <a:xfrm>
            <a:off x="0" y="2071208"/>
            <a:ext cx="329600" cy="2043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0" y="4114800"/>
            <a:ext cx="329600" cy="807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0" y="4922000"/>
            <a:ext cx="329600" cy="1936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 name="Google Shape;38;p5"/>
          <p:cNvCxnSpPr/>
          <p:nvPr/>
        </p:nvCxnSpPr>
        <p:spPr>
          <a:xfrm>
            <a:off x="1383267" y="1079633"/>
            <a:ext cx="0" cy="627600"/>
          </a:xfrm>
          <a:prstGeom prst="straightConnector1">
            <a:avLst/>
          </a:prstGeom>
          <a:noFill/>
          <a:ln w="9525" cap="flat" cmpd="sng">
            <a:solidFill>
              <a:schemeClr val="accent2"/>
            </a:solidFill>
            <a:prstDash val="solid"/>
            <a:round/>
            <a:headEnd type="none" w="med" len="med"/>
            <a:tailEnd type="none" w="med" len="med"/>
          </a:ln>
        </p:spPr>
      </p:cxnSp>
      <p:sp>
        <p:nvSpPr>
          <p:cNvPr id="39" name="Google Shape;39;p5"/>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0" name="Google Shape;40;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1" name="Google Shape;41;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095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5"/>
        <p:cNvGrpSpPr/>
        <p:nvPr/>
      </p:nvGrpSpPr>
      <p:grpSpPr>
        <a:xfrm>
          <a:off x="0" y="0"/>
          <a:ext cx="0" cy="0"/>
          <a:chOff x="0" y="0"/>
          <a:chExt cx="0" cy="0"/>
        </a:xfrm>
      </p:grpSpPr>
      <p:sp>
        <p:nvSpPr>
          <p:cNvPr id="66" name="Google Shape;66;p8"/>
          <p:cNvSpPr/>
          <p:nvPr/>
        </p:nvSpPr>
        <p:spPr>
          <a:xfrm>
            <a:off x="0" y="0"/>
            <a:ext cx="3296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67" name="Google Shape;67;p8"/>
          <p:cNvSpPr/>
          <p:nvPr/>
        </p:nvSpPr>
        <p:spPr>
          <a:xfrm>
            <a:off x="0" y="667500"/>
            <a:ext cx="6096000" cy="14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8"/>
          <p:cNvSpPr/>
          <p:nvPr/>
        </p:nvSpPr>
        <p:spPr>
          <a:xfrm>
            <a:off x="0" y="2071208"/>
            <a:ext cx="329600" cy="2043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8"/>
          <p:cNvSpPr/>
          <p:nvPr/>
        </p:nvSpPr>
        <p:spPr>
          <a:xfrm>
            <a:off x="0" y="4114800"/>
            <a:ext cx="329600" cy="807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8"/>
          <p:cNvSpPr/>
          <p:nvPr/>
        </p:nvSpPr>
        <p:spPr>
          <a:xfrm>
            <a:off x="0" y="4922000"/>
            <a:ext cx="329600" cy="1936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1" name="Google Shape;71;p8"/>
          <p:cNvCxnSpPr/>
          <p:nvPr/>
        </p:nvCxnSpPr>
        <p:spPr>
          <a:xfrm>
            <a:off x="1383267" y="1079633"/>
            <a:ext cx="0" cy="627600"/>
          </a:xfrm>
          <a:prstGeom prst="straightConnector1">
            <a:avLst/>
          </a:prstGeom>
          <a:noFill/>
          <a:ln w="9525" cap="flat" cmpd="sng">
            <a:solidFill>
              <a:schemeClr val="accent2"/>
            </a:solidFill>
            <a:prstDash val="solid"/>
            <a:round/>
            <a:headEnd type="none" w="med" len="med"/>
            <a:tailEnd type="none" w="med" len="med"/>
          </a:ln>
        </p:spPr>
      </p:cxnSp>
      <p:sp>
        <p:nvSpPr>
          <p:cNvPr id="72" name="Google Shape;72;p8"/>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3" name="Google Shape;73;p8"/>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119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9"/>
          <p:cNvSpPr/>
          <p:nvPr/>
        </p:nvSpPr>
        <p:spPr>
          <a:xfrm>
            <a:off x="0" y="0"/>
            <a:ext cx="3296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76" name="Google Shape;76;p9"/>
          <p:cNvSpPr/>
          <p:nvPr/>
        </p:nvSpPr>
        <p:spPr>
          <a:xfrm>
            <a:off x="0" y="667500"/>
            <a:ext cx="329600" cy="14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9"/>
          <p:cNvSpPr/>
          <p:nvPr/>
        </p:nvSpPr>
        <p:spPr>
          <a:xfrm>
            <a:off x="0" y="2071208"/>
            <a:ext cx="329600" cy="2043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9"/>
          <p:cNvSpPr/>
          <p:nvPr/>
        </p:nvSpPr>
        <p:spPr>
          <a:xfrm>
            <a:off x="0" y="4114800"/>
            <a:ext cx="329600" cy="807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9"/>
          <p:cNvSpPr/>
          <p:nvPr/>
        </p:nvSpPr>
        <p:spPr>
          <a:xfrm>
            <a:off x="0" y="4922000"/>
            <a:ext cx="329600" cy="1936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Clr>
                <a:schemeClr val="accent1"/>
              </a:buClr>
              <a:buSzPts val="1800"/>
              <a:buNone/>
              <a:defRPr sz="2400">
                <a:solidFill>
                  <a:schemeClr val="accent1"/>
                </a:solidFill>
              </a:defRPr>
            </a:lvl1pPr>
          </a:lstStyle>
          <a:p>
            <a:endParaRPr/>
          </a:p>
        </p:txBody>
      </p:sp>
      <p:sp>
        <p:nvSpPr>
          <p:cNvPr id="81" name="Google Shape;81;p9"/>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430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0"/>
          <p:cNvSpPr/>
          <p:nvPr/>
        </p:nvSpPr>
        <p:spPr>
          <a:xfrm>
            <a:off x="0" y="0"/>
            <a:ext cx="3296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84" name="Google Shape;84;p10"/>
          <p:cNvSpPr/>
          <p:nvPr/>
        </p:nvSpPr>
        <p:spPr>
          <a:xfrm>
            <a:off x="0" y="667500"/>
            <a:ext cx="329600" cy="14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10"/>
          <p:cNvSpPr/>
          <p:nvPr/>
        </p:nvSpPr>
        <p:spPr>
          <a:xfrm>
            <a:off x="0" y="2071208"/>
            <a:ext cx="329600" cy="2043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0"/>
          <p:cNvSpPr/>
          <p:nvPr/>
        </p:nvSpPr>
        <p:spPr>
          <a:xfrm>
            <a:off x="0" y="4114800"/>
            <a:ext cx="329600" cy="807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0"/>
          <p:cNvSpPr/>
          <p:nvPr/>
        </p:nvSpPr>
        <p:spPr>
          <a:xfrm>
            <a:off x="0" y="4922000"/>
            <a:ext cx="329600" cy="19360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0"/>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2579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tyle A">
  <p:cSld name="Blank style A">
    <p:bg>
      <p:bgPr>
        <a:solidFill>
          <a:schemeClr val="accent4"/>
        </a:solidFill>
        <a:effectLst/>
      </p:bgPr>
    </p:bg>
    <p:spTree>
      <p:nvGrpSpPr>
        <p:cNvPr id="1" name="Shape 89"/>
        <p:cNvGrpSpPr/>
        <p:nvPr/>
      </p:nvGrpSpPr>
      <p:grpSpPr>
        <a:xfrm>
          <a:off x="0" y="0"/>
          <a:ext cx="0" cy="0"/>
          <a:chOff x="0" y="0"/>
          <a:chExt cx="0" cy="0"/>
        </a:xfrm>
      </p:grpSpPr>
      <p:sp>
        <p:nvSpPr>
          <p:cNvPr id="90" name="Google Shape;90;p11"/>
          <p:cNvSpPr/>
          <p:nvPr/>
        </p:nvSpPr>
        <p:spPr>
          <a:xfrm>
            <a:off x="0" y="0"/>
            <a:ext cx="12192000" cy="70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14454"/>
              </a:solidFill>
            </a:endParaRPr>
          </a:p>
        </p:txBody>
      </p:sp>
      <p:sp>
        <p:nvSpPr>
          <p:cNvPr id="91" name="Google Shape;91;p11"/>
          <p:cNvSpPr/>
          <p:nvPr/>
        </p:nvSpPr>
        <p:spPr>
          <a:xfrm>
            <a:off x="0" y="667500"/>
            <a:ext cx="12192000" cy="976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1"/>
          <p:cNvSpPr/>
          <p:nvPr/>
        </p:nvSpPr>
        <p:spPr>
          <a:xfrm>
            <a:off x="0" y="5283733"/>
            <a:ext cx="12192000" cy="493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11"/>
          <p:cNvSpPr/>
          <p:nvPr/>
        </p:nvSpPr>
        <p:spPr>
          <a:xfrm>
            <a:off x="0" y="5777500"/>
            <a:ext cx="12192000" cy="10804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1"/>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1831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037862-CB32-43BC-9AA4-E9BDAFCE5960}" type="datetime1">
              <a:rPr lang="en-IN" smtClean="0"/>
              <a:t>03-08-2022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4C22E-3C4E-46EA-82E2-320222AF669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30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82AE4-7D6D-42B9-B9CB-5D1140DB301F}" type="datetime1">
              <a:rPr lang="en-IN" smtClean="0"/>
              <a:t>03-08-2022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4C22E-3C4E-46EA-82E2-320222AF6694}" type="slidenum">
              <a:rPr lang="en-IN" smtClean="0"/>
              <a:t>‹#›</a:t>
            </a:fld>
            <a:endParaRPr lang="en-IN"/>
          </a:p>
        </p:txBody>
      </p:sp>
    </p:spTree>
    <p:extLst>
      <p:ext uri="{BB962C8B-B14F-4D97-AF65-F5344CB8AC3E}">
        <p14:creationId xmlns:p14="http://schemas.microsoft.com/office/powerpoint/2010/main" val="114461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8033" y="707633"/>
            <a:ext cx="4278400" cy="137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1pPr>
            <a:lvl2pPr lvl="1">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2pPr>
            <a:lvl3pPr lvl="2">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3pPr>
            <a:lvl4pPr lvl="3">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4pPr>
            <a:lvl5pPr lvl="4">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5pPr>
            <a:lvl6pPr lvl="5">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6pPr>
            <a:lvl7pPr lvl="6">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7pPr>
            <a:lvl8pPr lvl="7">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8pPr>
            <a:lvl9pPr lvl="8">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528033" y="2356367"/>
            <a:ext cx="10054400" cy="4211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2"/>
              </a:buClr>
              <a:buSzPts val="3000"/>
              <a:buFont typeface="Nixie One"/>
              <a:buChar char="▪"/>
              <a:defRPr sz="3000">
                <a:solidFill>
                  <a:schemeClr val="accent1"/>
                </a:solidFill>
                <a:latin typeface="Nixie One"/>
                <a:ea typeface="Nixie One"/>
                <a:cs typeface="Nixie One"/>
                <a:sym typeface="Nixie One"/>
              </a:defRPr>
            </a:lvl1pPr>
            <a:lvl2pPr marL="914400" lvl="1"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2pPr>
            <a:lvl3pPr marL="1371600" lvl="2"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3pPr>
            <a:lvl4pPr marL="1828800" lvl="3"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4pPr>
            <a:lvl5pPr marL="2286000" lvl="4"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5pPr>
            <a:lvl6pPr marL="2743200" lvl="5"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6pPr>
            <a:lvl7pPr marL="3200400" lvl="6"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7pPr>
            <a:lvl8pPr marL="3657600" lvl="7"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8pPr>
            <a:lvl9pPr marL="4114800" lvl="8"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68067" y="6425867"/>
            <a:ext cx="465600" cy="432000"/>
          </a:xfrm>
          <a:prstGeom prst="rect">
            <a:avLst/>
          </a:prstGeom>
          <a:noFill/>
          <a:ln>
            <a:noFill/>
          </a:ln>
        </p:spPr>
        <p:txBody>
          <a:bodyPr spcFirstLastPara="1" wrap="square" lIns="91425" tIns="91425" rIns="91425" bIns="91425" anchor="t" anchorCtr="0">
            <a:noAutofit/>
          </a:bodyPr>
          <a:lstStyle>
            <a:lvl1pPr lvl="0" algn="ctr">
              <a:buNone/>
              <a:defRPr sz="1067">
                <a:solidFill>
                  <a:schemeClr val="lt1"/>
                </a:solidFill>
                <a:latin typeface="Roboto Slab"/>
                <a:ea typeface="Roboto Slab"/>
                <a:cs typeface="Roboto Slab"/>
                <a:sym typeface="Roboto Slab"/>
              </a:defRPr>
            </a:lvl1pPr>
            <a:lvl2pPr lvl="1" algn="ctr">
              <a:buNone/>
              <a:defRPr sz="1067">
                <a:solidFill>
                  <a:schemeClr val="lt1"/>
                </a:solidFill>
                <a:latin typeface="Roboto Slab"/>
                <a:ea typeface="Roboto Slab"/>
                <a:cs typeface="Roboto Slab"/>
                <a:sym typeface="Roboto Slab"/>
              </a:defRPr>
            </a:lvl2pPr>
            <a:lvl3pPr lvl="2" algn="ctr">
              <a:buNone/>
              <a:defRPr sz="1067">
                <a:solidFill>
                  <a:schemeClr val="lt1"/>
                </a:solidFill>
                <a:latin typeface="Roboto Slab"/>
                <a:ea typeface="Roboto Slab"/>
                <a:cs typeface="Roboto Slab"/>
                <a:sym typeface="Roboto Slab"/>
              </a:defRPr>
            </a:lvl3pPr>
            <a:lvl4pPr lvl="3" algn="ctr">
              <a:buNone/>
              <a:defRPr sz="1067">
                <a:solidFill>
                  <a:schemeClr val="lt1"/>
                </a:solidFill>
                <a:latin typeface="Roboto Slab"/>
                <a:ea typeface="Roboto Slab"/>
                <a:cs typeface="Roboto Slab"/>
                <a:sym typeface="Roboto Slab"/>
              </a:defRPr>
            </a:lvl4pPr>
            <a:lvl5pPr lvl="4" algn="ctr">
              <a:buNone/>
              <a:defRPr sz="1067">
                <a:solidFill>
                  <a:schemeClr val="lt1"/>
                </a:solidFill>
                <a:latin typeface="Roboto Slab"/>
                <a:ea typeface="Roboto Slab"/>
                <a:cs typeface="Roboto Slab"/>
                <a:sym typeface="Roboto Slab"/>
              </a:defRPr>
            </a:lvl5pPr>
            <a:lvl6pPr lvl="5" algn="ctr">
              <a:buNone/>
              <a:defRPr sz="1067">
                <a:solidFill>
                  <a:schemeClr val="lt1"/>
                </a:solidFill>
                <a:latin typeface="Roboto Slab"/>
                <a:ea typeface="Roboto Slab"/>
                <a:cs typeface="Roboto Slab"/>
                <a:sym typeface="Roboto Slab"/>
              </a:defRPr>
            </a:lvl6pPr>
            <a:lvl7pPr lvl="6" algn="ctr">
              <a:buNone/>
              <a:defRPr sz="1067">
                <a:solidFill>
                  <a:schemeClr val="lt1"/>
                </a:solidFill>
                <a:latin typeface="Roboto Slab"/>
                <a:ea typeface="Roboto Slab"/>
                <a:cs typeface="Roboto Slab"/>
                <a:sym typeface="Roboto Slab"/>
              </a:defRPr>
            </a:lvl7pPr>
            <a:lvl8pPr lvl="7" algn="ctr">
              <a:buNone/>
              <a:defRPr sz="1067">
                <a:solidFill>
                  <a:schemeClr val="lt1"/>
                </a:solidFill>
                <a:latin typeface="Roboto Slab"/>
                <a:ea typeface="Roboto Slab"/>
                <a:cs typeface="Roboto Slab"/>
                <a:sym typeface="Roboto Slab"/>
              </a:defRPr>
            </a:lvl8pPr>
            <a:lvl9pPr lvl="8" algn="ctr">
              <a:buNone/>
              <a:defRPr sz="1067">
                <a:solidFill>
                  <a:schemeClr val="lt1"/>
                </a:solidFill>
                <a:latin typeface="Roboto Slab"/>
                <a:ea typeface="Roboto Slab"/>
                <a:cs typeface="Roboto Slab"/>
                <a:sym typeface="Roboto Slab"/>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7903617"/>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5195A0A-5479-4F98-A68B-F0B71A822D14}" type="datetime1">
              <a:rPr lang="en-IN" smtClean="0"/>
              <a:t>03-08-2022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0000000-1234-1234-1234-123412341234}" type="slidenum">
              <a:rPr lang="en" smtClean="0"/>
              <a:pPr/>
              <a:t>‹#›</a:t>
            </a:fld>
            <a:endParaRPr lang="e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21911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354CAA-14E1-7EEF-D91E-1FE0BB8144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A81212-51F2-86AC-91B7-3E7E36E4A2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2A066D-9817-5BB7-DC65-0CF7217ED1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CB311-FEB0-4C7E-AB60-25B0D085D02C}" type="datetime1">
              <a:rPr lang="en-IN" smtClean="0"/>
              <a:t>03-08-2022</a:t>
            </a:fld>
            <a:endParaRPr lang="en-IN"/>
          </a:p>
        </p:txBody>
      </p:sp>
      <p:sp>
        <p:nvSpPr>
          <p:cNvPr id="5" name="Footer Placeholder 4">
            <a:extLst>
              <a:ext uri="{FF2B5EF4-FFF2-40B4-BE49-F238E27FC236}">
                <a16:creationId xmlns:a16="http://schemas.microsoft.com/office/drawing/2014/main" id="{D349C5BC-F216-0422-7A05-B2C2919AE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186008-FB12-FE5E-BEF8-93B4A007BB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30300872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2523057" y="458754"/>
            <a:ext cx="8933029" cy="2156384"/>
          </a:xfrm>
          <a:prstGeom prst="rect">
            <a:avLst/>
          </a:prstGeom>
        </p:spPr>
        <p:txBody>
          <a:bodyPr spcFirstLastPara="1" wrap="square" lIns="121900" tIns="121900" rIns="121900" bIns="121900" anchor="b" anchorCtr="0">
            <a:noAutofit/>
          </a:bodyPr>
          <a:lstStyle/>
          <a:p>
            <a:pPr algn="ctr"/>
            <a:r>
              <a:rPr lang="en-US" dirty="0"/>
              <a:t>THE DIAMONDS</a:t>
            </a:r>
            <a:br>
              <a:rPr lang="en-US" dirty="0"/>
            </a:br>
            <a:r>
              <a:rPr lang="en-US" dirty="0"/>
              <a:t>   </a:t>
            </a:r>
            <a:r>
              <a:rPr lang="en-US" sz="4267" dirty="0"/>
              <a:t>ONLINE JOB PORTAL</a:t>
            </a:r>
            <a:endParaRPr lang="en-US" dirty="0"/>
          </a:p>
        </p:txBody>
      </p:sp>
      <p:grpSp>
        <p:nvGrpSpPr>
          <p:cNvPr id="106" name="Google Shape;106;p13"/>
          <p:cNvGrpSpPr/>
          <p:nvPr/>
        </p:nvGrpSpPr>
        <p:grpSpPr>
          <a:xfrm>
            <a:off x="1004357" y="1373048"/>
            <a:ext cx="1286055" cy="1348409"/>
            <a:chOff x="5961125" y="1623900"/>
            <a:chExt cx="427450" cy="448175"/>
          </a:xfrm>
        </p:grpSpPr>
        <p:sp>
          <p:nvSpPr>
            <p:cNvPr id="107" name="Google Shape;107;p1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108;p1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109;p1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110;p1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111;p1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112;p1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113;p1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233B17AE-9973-FC3B-8728-29E939152E9B}"/>
              </a:ext>
            </a:extLst>
          </p:cNvPr>
          <p:cNvSpPr txBox="1"/>
          <p:nvPr/>
        </p:nvSpPr>
        <p:spPr>
          <a:xfrm>
            <a:off x="4239602" y="2615138"/>
            <a:ext cx="7216484" cy="584775"/>
          </a:xfrm>
          <a:prstGeom prst="rect">
            <a:avLst/>
          </a:prstGeom>
          <a:noFill/>
        </p:spPr>
        <p:txBody>
          <a:bodyPr wrap="square" rtlCol="0">
            <a:spAutoFit/>
          </a:bodyPr>
          <a:lstStyle/>
          <a:p>
            <a:pPr defTabSz="1219170">
              <a:buClr>
                <a:srgbClr val="000000"/>
              </a:buClr>
            </a:pPr>
            <a:r>
              <a:rPr lang="en-IN" sz="3200" kern="0" dirty="0">
                <a:solidFill>
                  <a:srgbClr val="FFFFFF"/>
                </a:solidFill>
                <a:latin typeface="Times New Roman" panose="02020603050405020304" pitchFamily="18" charset="0"/>
                <a:cs typeface="Times New Roman" panose="02020603050405020304" pitchFamily="18" charset="0"/>
                <a:sym typeface="Arial"/>
              </a:rPr>
              <a:t>BATCH 124 : TEAM 6 (DIAMONDS)</a:t>
            </a:r>
          </a:p>
        </p:txBody>
      </p:sp>
      <p:sp>
        <p:nvSpPr>
          <p:cNvPr id="3" name="TextBox 2">
            <a:extLst>
              <a:ext uri="{FF2B5EF4-FFF2-40B4-BE49-F238E27FC236}">
                <a16:creationId xmlns:a16="http://schemas.microsoft.com/office/drawing/2014/main" id="{33504051-CF1B-DCF4-F7AC-EB726E88E33D}"/>
              </a:ext>
            </a:extLst>
          </p:cNvPr>
          <p:cNvSpPr txBox="1"/>
          <p:nvPr/>
        </p:nvSpPr>
        <p:spPr>
          <a:xfrm>
            <a:off x="6095999" y="3667872"/>
            <a:ext cx="5597449" cy="2389950"/>
          </a:xfrm>
          <a:prstGeom prst="rect">
            <a:avLst/>
          </a:prstGeom>
          <a:noFill/>
        </p:spPr>
        <p:txBody>
          <a:bodyPr wrap="square" rtlCol="0">
            <a:spAutoFit/>
          </a:bodyPr>
          <a:lstStyle/>
          <a:p>
            <a:pPr defTabSz="1219170">
              <a:buClr>
                <a:srgbClr val="000000"/>
              </a:buClr>
            </a:pPr>
            <a:r>
              <a:rPr lang="en-IN" sz="2133" b="1" kern="0" dirty="0">
                <a:solidFill>
                  <a:srgbClr val="FFFFFF"/>
                </a:solidFill>
                <a:latin typeface="Times New Roman" panose="02020603050405020304" pitchFamily="18" charset="0"/>
                <a:cs typeface="Times New Roman" panose="02020603050405020304" pitchFamily="18" charset="0"/>
                <a:sym typeface="Arial"/>
              </a:rPr>
              <a:t>Team members</a:t>
            </a:r>
          </a:p>
          <a:p>
            <a:pPr defTabSz="1219170">
              <a:buClr>
                <a:srgbClr val="000000"/>
              </a:buClr>
            </a:pPr>
            <a:r>
              <a:rPr lang="en-IN" sz="2133" kern="0" dirty="0">
                <a:solidFill>
                  <a:srgbClr val="FFFFFF"/>
                </a:solidFill>
                <a:latin typeface="Times New Roman" panose="02020603050405020304" pitchFamily="18" charset="0"/>
                <a:cs typeface="Times New Roman" panose="02020603050405020304" pitchFamily="18" charset="0"/>
                <a:sym typeface="Arial"/>
              </a:rPr>
              <a:t>1.Avinash Tangudu (user6)</a:t>
            </a:r>
            <a:endParaRPr lang="en-IN" sz="2133" b="1" kern="0" dirty="0">
              <a:solidFill>
                <a:srgbClr val="FFFFFF"/>
              </a:solidFill>
              <a:latin typeface="Times New Roman" panose="02020603050405020304" pitchFamily="18" charset="0"/>
              <a:cs typeface="Times New Roman" panose="02020603050405020304" pitchFamily="18" charset="0"/>
              <a:sym typeface="Arial"/>
            </a:endParaRPr>
          </a:p>
          <a:p>
            <a:pPr defTabSz="1219170">
              <a:buClr>
                <a:srgbClr val="000000"/>
              </a:buClr>
            </a:pPr>
            <a:r>
              <a:rPr lang="en-IN" sz="2133" kern="0" dirty="0">
                <a:solidFill>
                  <a:srgbClr val="FFFFFF"/>
                </a:solidFill>
                <a:latin typeface="Times New Roman" panose="02020603050405020304" pitchFamily="18" charset="0"/>
                <a:cs typeface="Times New Roman" panose="02020603050405020304" pitchFamily="18" charset="0"/>
                <a:sym typeface="Arial"/>
              </a:rPr>
              <a:t>2.Chaitanya Reddy Sagam (user4)</a:t>
            </a:r>
          </a:p>
          <a:p>
            <a:pPr defTabSz="1219170">
              <a:buClr>
                <a:srgbClr val="000000"/>
              </a:buClr>
            </a:pPr>
            <a:r>
              <a:rPr lang="en-IN" sz="2133" kern="0" dirty="0">
                <a:solidFill>
                  <a:srgbClr val="FFFFFF"/>
                </a:solidFill>
                <a:latin typeface="Times New Roman" panose="02020603050405020304" pitchFamily="18" charset="0"/>
                <a:cs typeface="Times New Roman" panose="02020603050405020304" pitchFamily="18" charset="0"/>
                <a:sym typeface="Arial"/>
              </a:rPr>
              <a:t>3. Reddy Chaitanya Sravanthi (user5)</a:t>
            </a:r>
          </a:p>
          <a:p>
            <a:pPr defTabSz="1219170">
              <a:buClr>
                <a:srgbClr val="000000"/>
              </a:buClr>
            </a:pPr>
            <a:r>
              <a:rPr lang="en-IN" sz="2133" kern="0" dirty="0">
                <a:solidFill>
                  <a:srgbClr val="FFFFFF"/>
                </a:solidFill>
                <a:latin typeface="Times New Roman" panose="02020603050405020304" pitchFamily="18" charset="0"/>
                <a:cs typeface="Times New Roman" panose="02020603050405020304" pitchFamily="18" charset="0"/>
                <a:sym typeface="Arial"/>
              </a:rPr>
              <a:t>4.Prasanthi Vallabhasetti (user30)</a:t>
            </a:r>
          </a:p>
          <a:p>
            <a:pPr defTabSz="1219170">
              <a:buClr>
                <a:srgbClr val="000000"/>
              </a:buClr>
            </a:pPr>
            <a:r>
              <a:rPr lang="en-IN" sz="2133" kern="0" dirty="0">
                <a:solidFill>
                  <a:srgbClr val="FFFFFF"/>
                </a:solidFill>
                <a:latin typeface="Times New Roman" panose="02020603050405020304" pitchFamily="18" charset="0"/>
                <a:cs typeface="Times New Roman" panose="02020603050405020304" pitchFamily="18" charset="0"/>
                <a:sym typeface="Arial"/>
              </a:rPr>
              <a:t>5.Vanisha Chowdary Kantipudi (user41)</a:t>
            </a:r>
          </a:p>
          <a:p>
            <a:pPr defTabSz="1219170">
              <a:buClr>
                <a:srgbClr val="000000"/>
              </a:buClr>
            </a:pPr>
            <a:endParaRPr lang="en-IN" sz="2133"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7" name="Picture 6">
            <a:extLst>
              <a:ext uri="{FF2B5EF4-FFF2-40B4-BE49-F238E27FC236}">
                <a16:creationId xmlns:a16="http://schemas.microsoft.com/office/drawing/2014/main" id="{122207F4-0D3D-403F-B0F5-F43C8744D3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a:stretch/>
        </p:blipFill>
        <p:spPr>
          <a:xfrm>
            <a:off x="-235855" y="801681"/>
            <a:ext cx="3614390" cy="2489557"/>
          </a:xfrm>
          <a:prstGeom prst="rect">
            <a:avLst/>
          </a:prstGeom>
        </p:spPr>
      </p:pic>
      <p:sp>
        <p:nvSpPr>
          <p:cNvPr id="14" name="TextBox 13">
            <a:extLst>
              <a:ext uri="{FF2B5EF4-FFF2-40B4-BE49-F238E27FC236}">
                <a16:creationId xmlns:a16="http://schemas.microsoft.com/office/drawing/2014/main" id="{9C4D0377-1BD4-0B3E-3D6C-9DF6BF8A0741}"/>
              </a:ext>
            </a:extLst>
          </p:cNvPr>
          <p:cNvSpPr txBox="1"/>
          <p:nvPr/>
        </p:nvSpPr>
        <p:spPr>
          <a:xfrm>
            <a:off x="752552" y="3833930"/>
            <a:ext cx="4953835" cy="748795"/>
          </a:xfrm>
          <a:prstGeom prst="rect">
            <a:avLst/>
          </a:prstGeom>
          <a:noFill/>
        </p:spPr>
        <p:txBody>
          <a:bodyPr wrap="square" rtlCol="0">
            <a:spAutoFit/>
          </a:bodyPr>
          <a:lstStyle/>
          <a:p>
            <a:pPr defTabSz="1219170">
              <a:buClr>
                <a:srgbClr val="000000"/>
              </a:buClr>
            </a:pPr>
            <a:r>
              <a:rPr lang="en-IN" sz="2133" b="1" kern="0" dirty="0">
                <a:solidFill>
                  <a:srgbClr val="FFFFFF"/>
                </a:solidFill>
                <a:latin typeface="Times New Roman" panose="02020603050405020304" pitchFamily="18" charset="0"/>
                <a:cs typeface="Times New Roman" panose="02020603050405020304" pitchFamily="18" charset="0"/>
                <a:sym typeface="Arial"/>
              </a:rPr>
              <a:t>Mentor</a:t>
            </a:r>
            <a:r>
              <a:rPr lang="en-IN" sz="2133" kern="0" dirty="0">
                <a:solidFill>
                  <a:srgbClr val="FFFFFF"/>
                </a:solidFill>
                <a:latin typeface="Times New Roman" panose="02020603050405020304" pitchFamily="18" charset="0"/>
                <a:cs typeface="Times New Roman" panose="02020603050405020304" pitchFamily="18" charset="0"/>
                <a:sym typeface="Arial"/>
              </a:rPr>
              <a:t> – Shubham S</a:t>
            </a:r>
          </a:p>
          <a:p>
            <a:pPr defTabSz="1219170">
              <a:buClr>
                <a:srgbClr val="000000"/>
              </a:buClr>
            </a:pPr>
            <a:endParaRPr lang="en-IN" sz="2133" kern="0" dirty="0">
              <a:solidFill>
                <a:srgbClr val="FFFFFF"/>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0634E-142A-7FCD-1002-0202AEA85530}"/>
              </a:ext>
            </a:extLst>
          </p:cNvPr>
          <p:cNvSpPr>
            <a:spLocks noGrp="1"/>
          </p:cNvSpPr>
          <p:nvPr>
            <p:ph type="sldNum" sz="quarter" idx="12"/>
          </p:nvPr>
        </p:nvSpPr>
        <p:spPr/>
        <p:txBody>
          <a:bodyPr/>
          <a:lstStyle/>
          <a:p>
            <a:fld id="{2464C22E-3C4E-46EA-82E2-320222AF6694}" type="slidenum">
              <a:rPr lang="en-IN" smtClean="0"/>
              <a:t>10</a:t>
            </a:fld>
            <a:endParaRPr lang="en-IN"/>
          </a:p>
        </p:txBody>
      </p:sp>
      <p:grpSp>
        <p:nvGrpSpPr>
          <p:cNvPr id="3" name="Google Shape;394;p34">
            <a:extLst>
              <a:ext uri="{FF2B5EF4-FFF2-40B4-BE49-F238E27FC236}">
                <a16:creationId xmlns:a16="http://schemas.microsoft.com/office/drawing/2014/main" id="{0B01C48A-7A93-5678-D612-5E8F8E5483C2}"/>
              </a:ext>
            </a:extLst>
          </p:cNvPr>
          <p:cNvGrpSpPr/>
          <p:nvPr/>
        </p:nvGrpSpPr>
        <p:grpSpPr>
          <a:xfrm>
            <a:off x="308114" y="1990068"/>
            <a:ext cx="4267550" cy="2864950"/>
            <a:chOff x="1177450" y="241631"/>
            <a:chExt cx="6173152" cy="3616776"/>
          </a:xfrm>
        </p:grpSpPr>
        <p:sp>
          <p:nvSpPr>
            <p:cNvPr id="4" name="Google Shape;395;p34">
              <a:extLst>
                <a:ext uri="{FF2B5EF4-FFF2-40B4-BE49-F238E27FC236}">
                  <a16:creationId xmlns:a16="http://schemas.microsoft.com/office/drawing/2014/main" id="{32E22E74-B666-D431-0F3E-2B1B83F28F0A}"/>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5" name="Google Shape;396;p34">
              <a:extLst>
                <a:ext uri="{FF2B5EF4-FFF2-40B4-BE49-F238E27FC236}">
                  <a16:creationId xmlns:a16="http://schemas.microsoft.com/office/drawing/2014/main" id="{0DE0D20A-7B28-A582-9220-389DE12AE5F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6" name="Google Shape;397;p34">
              <a:extLst>
                <a:ext uri="{FF2B5EF4-FFF2-40B4-BE49-F238E27FC236}">
                  <a16:creationId xmlns:a16="http://schemas.microsoft.com/office/drawing/2014/main" id="{6F723C22-0A9B-1301-BEE9-76E54FDB77E6}"/>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398;p34">
              <a:extLst>
                <a:ext uri="{FF2B5EF4-FFF2-40B4-BE49-F238E27FC236}">
                  <a16:creationId xmlns:a16="http://schemas.microsoft.com/office/drawing/2014/main" id="{C2A4300D-F66A-13D1-F723-525B73A58639}"/>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grpSp>
        <p:nvGrpSpPr>
          <p:cNvPr id="8" name="Google Shape;394;p34">
            <a:extLst>
              <a:ext uri="{FF2B5EF4-FFF2-40B4-BE49-F238E27FC236}">
                <a16:creationId xmlns:a16="http://schemas.microsoft.com/office/drawing/2014/main" id="{A6F015A3-7F0E-FF98-BC16-C646E3862426}"/>
              </a:ext>
            </a:extLst>
          </p:cNvPr>
          <p:cNvGrpSpPr/>
          <p:nvPr/>
        </p:nvGrpSpPr>
        <p:grpSpPr>
          <a:xfrm>
            <a:off x="5738396" y="1990068"/>
            <a:ext cx="4267549" cy="2864950"/>
            <a:chOff x="1177450" y="241631"/>
            <a:chExt cx="6173152" cy="3616776"/>
          </a:xfrm>
        </p:grpSpPr>
        <p:sp>
          <p:nvSpPr>
            <p:cNvPr id="9" name="Google Shape;395;p34">
              <a:extLst>
                <a:ext uri="{FF2B5EF4-FFF2-40B4-BE49-F238E27FC236}">
                  <a16:creationId xmlns:a16="http://schemas.microsoft.com/office/drawing/2014/main" id="{649FE117-07AC-E489-9444-653F46FF7F3F}"/>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0" name="Google Shape;396;p34">
              <a:extLst>
                <a:ext uri="{FF2B5EF4-FFF2-40B4-BE49-F238E27FC236}">
                  <a16:creationId xmlns:a16="http://schemas.microsoft.com/office/drawing/2014/main" id="{E0183B61-0D8E-E041-1744-CECAD4921517}"/>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1" name="Google Shape;397;p34">
              <a:extLst>
                <a:ext uri="{FF2B5EF4-FFF2-40B4-BE49-F238E27FC236}">
                  <a16:creationId xmlns:a16="http://schemas.microsoft.com/office/drawing/2014/main" id="{1918651F-4F96-BA90-9EC5-906E3AE22297}"/>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2" name="Google Shape;398;p34">
              <a:extLst>
                <a:ext uri="{FF2B5EF4-FFF2-40B4-BE49-F238E27FC236}">
                  <a16:creationId xmlns:a16="http://schemas.microsoft.com/office/drawing/2014/main" id="{FA39828B-436A-A2FC-9917-36B60FE18053}"/>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13" name="Picture 12">
            <a:extLst>
              <a:ext uri="{FF2B5EF4-FFF2-40B4-BE49-F238E27FC236}">
                <a16:creationId xmlns:a16="http://schemas.microsoft.com/office/drawing/2014/main" id="{95ECAFEF-153D-0953-3E61-DB5DBAF0C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59" y="2138689"/>
            <a:ext cx="3397090" cy="2413431"/>
          </a:xfrm>
          <a:prstGeom prst="rect">
            <a:avLst/>
          </a:prstGeom>
        </p:spPr>
      </p:pic>
      <p:pic>
        <p:nvPicPr>
          <p:cNvPr id="14" name="Picture 13">
            <a:extLst>
              <a:ext uri="{FF2B5EF4-FFF2-40B4-BE49-F238E27FC236}">
                <a16:creationId xmlns:a16="http://schemas.microsoft.com/office/drawing/2014/main" id="{0E414A11-E481-D69C-EBEB-CA8B76F95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251" y="2164660"/>
            <a:ext cx="3229853" cy="2387461"/>
          </a:xfrm>
          <a:prstGeom prst="rect">
            <a:avLst/>
          </a:prstGeom>
        </p:spPr>
      </p:pic>
      <p:sp>
        <p:nvSpPr>
          <p:cNvPr id="16" name="TextBox 15">
            <a:extLst>
              <a:ext uri="{FF2B5EF4-FFF2-40B4-BE49-F238E27FC236}">
                <a16:creationId xmlns:a16="http://schemas.microsoft.com/office/drawing/2014/main" id="{2FFBECC9-0E9F-9B5C-7F79-3442D9D37629}"/>
              </a:ext>
            </a:extLst>
          </p:cNvPr>
          <p:cNvSpPr txBox="1"/>
          <p:nvPr/>
        </p:nvSpPr>
        <p:spPr>
          <a:xfrm>
            <a:off x="708695" y="594532"/>
            <a:ext cx="10935529" cy="369332"/>
          </a:xfrm>
          <a:prstGeom prst="rect">
            <a:avLst/>
          </a:prstGeom>
          <a:noFill/>
        </p:spPr>
        <p:txBody>
          <a:bodyPr wrap="square">
            <a:spAutoFit/>
          </a:bodyPr>
          <a:lstStyle/>
          <a:p>
            <a:r>
              <a:rPr lang="en-US" dirty="0"/>
              <a:t>2. If you are new user give your credentials and it will redirect to login page and here you can login to the website</a:t>
            </a:r>
            <a:endParaRPr lang="en-IN" dirty="0"/>
          </a:p>
        </p:txBody>
      </p:sp>
    </p:spTree>
    <p:extLst>
      <p:ext uri="{BB962C8B-B14F-4D97-AF65-F5344CB8AC3E}">
        <p14:creationId xmlns:p14="http://schemas.microsoft.com/office/powerpoint/2010/main" val="166516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D6BB77-61D9-B55C-EE3B-D193BA7480F8}"/>
              </a:ext>
            </a:extLst>
          </p:cNvPr>
          <p:cNvSpPr txBox="1"/>
          <p:nvPr/>
        </p:nvSpPr>
        <p:spPr>
          <a:xfrm>
            <a:off x="457200" y="59257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497389"/>
                </a:solidFill>
                <a:latin typeface="Times New Roman" panose="02020603050405020304" pitchFamily="18" charset="0"/>
                <a:cs typeface="Times New Roman" panose="02020603050405020304" pitchFamily="18" charset="0"/>
              </a:rPr>
              <a:t>PROFILE UPDATE AND CHANGE PASSWORD</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grpSp>
        <p:nvGrpSpPr>
          <p:cNvPr id="6" name="Google Shape;394;p34">
            <a:extLst>
              <a:ext uri="{FF2B5EF4-FFF2-40B4-BE49-F238E27FC236}">
                <a16:creationId xmlns:a16="http://schemas.microsoft.com/office/drawing/2014/main" id="{716D7121-6B97-E04B-2C9C-6FA8E1CB7E79}"/>
              </a:ext>
            </a:extLst>
          </p:cNvPr>
          <p:cNvGrpSpPr/>
          <p:nvPr/>
        </p:nvGrpSpPr>
        <p:grpSpPr>
          <a:xfrm>
            <a:off x="5893904" y="2124115"/>
            <a:ext cx="4823849" cy="3362285"/>
            <a:chOff x="1177450" y="241631"/>
            <a:chExt cx="6173152" cy="3616776"/>
          </a:xfrm>
        </p:grpSpPr>
        <p:sp>
          <p:nvSpPr>
            <p:cNvPr id="7" name="Google Shape;395;p34">
              <a:extLst>
                <a:ext uri="{FF2B5EF4-FFF2-40B4-BE49-F238E27FC236}">
                  <a16:creationId xmlns:a16="http://schemas.microsoft.com/office/drawing/2014/main" id="{829FBB9A-0BFE-5A99-2E3C-583110B93D7F}"/>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396;p34">
              <a:extLst>
                <a:ext uri="{FF2B5EF4-FFF2-40B4-BE49-F238E27FC236}">
                  <a16:creationId xmlns:a16="http://schemas.microsoft.com/office/drawing/2014/main" id="{C60444C6-CC3A-B8E6-FF1A-965C2614367A}"/>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9" name="Google Shape;397;p34">
              <a:extLst>
                <a:ext uri="{FF2B5EF4-FFF2-40B4-BE49-F238E27FC236}">
                  <a16:creationId xmlns:a16="http://schemas.microsoft.com/office/drawing/2014/main" id="{B3E1D67D-E243-AF89-4D0D-AB667C9E1A8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0" name="Google Shape;398;p34">
              <a:extLst>
                <a:ext uri="{FF2B5EF4-FFF2-40B4-BE49-F238E27FC236}">
                  <a16:creationId xmlns:a16="http://schemas.microsoft.com/office/drawing/2014/main" id="{9F6C1D7D-317E-9B24-6E63-51A4AF49D9B7}"/>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grpSp>
        <p:nvGrpSpPr>
          <p:cNvPr id="11" name="Google Shape;394;p34">
            <a:extLst>
              <a:ext uri="{FF2B5EF4-FFF2-40B4-BE49-F238E27FC236}">
                <a16:creationId xmlns:a16="http://schemas.microsoft.com/office/drawing/2014/main" id="{8105225C-A12C-BCA3-9AC0-84D8355A26A4}"/>
              </a:ext>
            </a:extLst>
          </p:cNvPr>
          <p:cNvGrpSpPr/>
          <p:nvPr/>
        </p:nvGrpSpPr>
        <p:grpSpPr>
          <a:xfrm>
            <a:off x="457199" y="2124114"/>
            <a:ext cx="5128591" cy="3362285"/>
            <a:chOff x="1177450" y="241631"/>
            <a:chExt cx="6173152" cy="3616776"/>
          </a:xfrm>
        </p:grpSpPr>
        <p:sp>
          <p:nvSpPr>
            <p:cNvPr id="12" name="Google Shape;395;p34">
              <a:extLst>
                <a:ext uri="{FF2B5EF4-FFF2-40B4-BE49-F238E27FC236}">
                  <a16:creationId xmlns:a16="http://schemas.microsoft.com/office/drawing/2014/main" id="{09A06014-8444-414F-D491-403B8E244D4B}"/>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3" name="Google Shape;396;p34">
              <a:extLst>
                <a:ext uri="{FF2B5EF4-FFF2-40B4-BE49-F238E27FC236}">
                  <a16:creationId xmlns:a16="http://schemas.microsoft.com/office/drawing/2014/main" id="{7D5BCBF7-75C0-E204-F10A-292A9BB41E8D}"/>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4" name="Google Shape;397;p34">
              <a:extLst>
                <a:ext uri="{FF2B5EF4-FFF2-40B4-BE49-F238E27FC236}">
                  <a16:creationId xmlns:a16="http://schemas.microsoft.com/office/drawing/2014/main" id="{CF58184F-BAF6-1E6D-A8C9-36178FEA4230}"/>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5" name="Google Shape;398;p34">
              <a:extLst>
                <a:ext uri="{FF2B5EF4-FFF2-40B4-BE49-F238E27FC236}">
                  <a16:creationId xmlns:a16="http://schemas.microsoft.com/office/drawing/2014/main" id="{962C4DE5-5E78-1B48-A238-3E28BA38AB7B}"/>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22" name="Picture 21">
            <a:extLst>
              <a:ext uri="{FF2B5EF4-FFF2-40B4-BE49-F238E27FC236}">
                <a16:creationId xmlns:a16="http://schemas.microsoft.com/office/drawing/2014/main" id="{B7797413-CFD8-9C3A-A1C6-2DF014BE2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0" y="2334982"/>
            <a:ext cx="3976828" cy="2788647"/>
          </a:xfrm>
          <a:prstGeom prst="rect">
            <a:avLst/>
          </a:prstGeom>
        </p:spPr>
      </p:pic>
      <p:pic>
        <p:nvPicPr>
          <p:cNvPr id="24" name="Picture 23">
            <a:extLst>
              <a:ext uri="{FF2B5EF4-FFF2-40B4-BE49-F238E27FC236}">
                <a16:creationId xmlns:a16="http://schemas.microsoft.com/office/drawing/2014/main" id="{DEC5C567-235A-6DC7-7615-333AFB920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67" y="2309030"/>
            <a:ext cx="3818899" cy="2814600"/>
          </a:xfrm>
          <a:prstGeom prst="rect">
            <a:avLst/>
          </a:prstGeom>
        </p:spPr>
      </p:pic>
      <p:sp>
        <p:nvSpPr>
          <p:cNvPr id="27" name="Slide Number Placeholder 26">
            <a:extLst>
              <a:ext uri="{FF2B5EF4-FFF2-40B4-BE49-F238E27FC236}">
                <a16:creationId xmlns:a16="http://schemas.microsoft.com/office/drawing/2014/main" id="{B1CD7AD3-3C38-7236-896F-ABAB909C4E6E}"/>
              </a:ext>
            </a:extLst>
          </p:cNvPr>
          <p:cNvSpPr>
            <a:spLocks noGrp="1"/>
          </p:cNvSpPr>
          <p:nvPr>
            <p:ph type="sldNum" sz="quarter" idx="12"/>
          </p:nvPr>
        </p:nvSpPr>
        <p:spPr/>
        <p:txBody>
          <a:bodyPr/>
          <a:lstStyle/>
          <a:p>
            <a:fld id="{2464C22E-3C4E-46EA-82E2-320222AF6694}" type="slidenum">
              <a:rPr lang="en-IN" smtClean="0"/>
              <a:t>11</a:t>
            </a:fld>
            <a:endParaRPr lang="en-IN"/>
          </a:p>
        </p:txBody>
      </p:sp>
    </p:spTree>
    <p:extLst>
      <p:ext uri="{BB962C8B-B14F-4D97-AF65-F5344CB8AC3E}">
        <p14:creationId xmlns:p14="http://schemas.microsoft.com/office/powerpoint/2010/main" val="15134796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BE861-8FA4-A986-D60D-32D8EC0F456A}"/>
              </a:ext>
            </a:extLst>
          </p:cNvPr>
          <p:cNvSpPr>
            <a:spLocks noGrp="1"/>
          </p:cNvSpPr>
          <p:nvPr>
            <p:ph type="sldNum" sz="quarter" idx="12"/>
          </p:nvPr>
        </p:nvSpPr>
        <p:spPr/>
        <p:txBody>
          <a:bodyPr/>
          <a:lstStyle/>
          <a:p>
            <a:fld id="{2464C22E-3C4E-46EA-82E2-320222AF6694}" type="slidenum">
              <a:rPr lang="en-IN" smtClean="0"/>
              <a:t>12</a:t>
            </a:fld>
            <a:endParaRPr lang="en-IN"/>
          </a:p>
        </p:txBody>
      </p:sp>
      <p:grpSp>
        <p:nvGrpSpPr>
          <p:cNvPr id="3" name="Google Shape;394;p34">
            <a:extLst>
              <a:ext uri="{FF2B5EF4-FFF2-40B4-BE49-F238E27FC236}">
                <a16:creationId xmlns:a16="http://schemas.microsoft.com/office/drawing/2014/main" id="{A9694E0A-F950-3DE1-0DE2-5DB20C08862E}"/>
              </a:ext>
            </a:extLst>
          </p:cNvPr>
          <p:cNvGrpSpPr/>
          <p:nvPr/>
        </p:nvGrpSpPr>
        <p:grpSpPr>
          <a:xfrm>
            <a:off x="1391478" y="685801"/>
            <a:ext cx="10135198" cy="5049078"/>
            <a:chOff x="1177450" y="241631"/>
            <a:chExt cx="6173152" cy="3616776"/>
          </a:xfrm>
        </p:grpSpPr>
        <p:sp>
          <p:nvSpPr>
            <p:cNvPr id="4" name="Google Shape;395;p34">
              <a:extLst>
                <a:ext uri="{FF2B5EF4-FFF2-40B4-BE49-F238E27FC236}">
                  <a16:creationId xmlns:a16="http://schemas.microsoft.com/office/drawing/2014/main" id="{E33D2DBA-4D3F-81E7-EA7B-DE6044BC1070}"/>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5" name="Google Shape;396;p34">
              <a:extLst>
                <a:ext uri="{FF2B5EF4-FFF2-40B4-BE49-F238E27FC236}">
                  <a16:creationId xmlns:a16="http://schemas.microsoft.com/office/drawing/2014/main" id="{09FD853B-5F12-ACE2-BF8B-8F5455AA64F0}"/>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6" name="Google Shape;397;p34">
              <a:extLst>
                <a:ext uri="{FF2B5EF4-FFF2-40B4-BE49-F238E27FC236}">
                  <a16:creationId xmlns:a16="http://schemas.microsoft.com/office/drawing/2014/main" id="{960281CB-2D95-1865-9789-8603EC1B604B}"/>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398;p34">
              <a:extLst>
                <a:ext uri="{FF2B5EF4-FFF2-40B4-BE49-F238E27FC236}">
                  <a16:creationId xmlns:a16="http://schemas.microsoft.com/office/drawing/2014/main" id="{2C6C7864-E009-0C12-A723-9853469ECC4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8" name="Picture 7">
            <a:extLst>
              <a:ext uri="{FF2B5EF4-FFF2-40B4-BE49-F238E27FC236}">
                <a16:creationId xmlns:a16="http://schemas.microsoft.com/office/drawing/2014/main" id="{21796E73-D8CB-FF61-3776-78F331BF2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13" y="977187"/>
            <a:ext cx="7851839" cy="4248072"/>
          </a:xfrm>
          <a:prstGeom prst="rect">
            <a:avLst/>
          </a:prstGeom>
        </p:spPr>
      </p:pic>
    </p:spTree>
    <p:extLst>
      <p:ext uri="{BB962C8B-B14F-4D97-AF65-F5344CB8AC3E}">
        <p14:creationId xmlns:p14="http://schemas.microsoft.com/office/powerpoint/2010/main" val="432116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912F3-CB8B-C9CB-ECE3-79098A4A92C8}"/>
              </a:ext>
            </a:extLst>
          </p:cNvPr>
          <p:cNvSpPr txBox="1"/>
          <p:nvPr/>
        </p:nvSpPr>
        <p:spPr>
          <a:xfrm>
            <a:off x="477208" y="97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497389"/>
                </a:solidFill>
                <a:latin typeface="Times New Roman" panose="02020603050405020304" pitchFamily="18" charset="0"/>
                <a:cs typeface="Times New Roman" panose="02020603050405020304" pitchFamily="18" charset="0"/>
              </a:rPr>
              <a:t>SEARCH JOBS BY CATEGORY AND APLLY JOB </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grpSp>
        <p:nvGrpSpPr>
          <p:cNvPr id="6" name="Google Shape;394;p34">
            <a:extLst>
              <a:ext uri="{FF2B5EF4-FFF2-40B4-BE49-F238E27FC236}">
                <a16:creationId xmlns:a16="http://schemas.microsoft.com/office/drawing/2014/main" id="{D795104A-6D24-54A9-9074-D447DDA7A7B9}"/>
              </a:ext>
            </a:extLst>
          </p:cNvPr>
          <p:cNvGrpSpPr/>
          <p:nvPr/>
        </p:nvGrpSpPr>
        <p:grpSpPr>
          <a:xfrm>
            <a:off x="227447" y="2156630"/>
            <a:ext cx="5067510" cy="3367089"/>
            <a:chOff x="1177450" y="241631"/>
            <a:chExt cx="6173152" cy="3616776"/>
          </a:xfrm>
        </p:grpSpPr>
        <p:sp>
          <p:nvSpPr>
            <p:cNvPr id="7" name="Google Shape;395;p34">
              <a:extLst>
                <a:ext uri="{FF2B5EF4-FFF2-40B4-BE49-F238E27FC236}">
                  <a16:creationId xmlns:a16="http://schemas.microsoft.com/office/drawing/2014/main" id="{047E7F44-F240-50FF-3588-67021E8A0832}"/>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396;p34">
              <a:extLst>
                <a:ext uri="{FF2B5EF4-FFF2-40B4-BE49-F238E27FC236}">
                  <a16:creationId xmlns:a16="http://schemas.microsoft.com/office/drawing/2014/main" id="{6E49D42A-87F2-10FA-A530-68C7EB4181EE}"/>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9" name="Google Shape;397;p34">
              <a:extLst>
                <a:ext uri="{FF2B5EF4-FFF2-40B4-BE49-F238E27FC236}">
                  <a16:creationId xmlns:a16="http://schemas.microsoft.com/office/drawing/2014/main" id="{A6446964-924F-9271-6037-2035E1C29B40}"/>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0" name="Google Shape;398;p34">
              <a:extLst>
                <a:ext uri="{FF2B5EF4-FFF2-40B4-BE49-F238E27FC236}">
                  <a16:creationId xmlns:a16="http://schemas.microsoft.com/office/drawing/2014/main" id="{3BDCB73F-6576-C137-D3B6-D3542B34776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grpSp>
        <p:nvGrpSpPr>
          <p:cNvPr id="11" name="Google Shape;394;p34">
            <a:extLst>
              <a:ext uri="{FF2B5EF4-FFF2-40B4-BE49-F238E27FC236}">
                <a16:creationId xmlns:a16="http://schemas.microsoft.com/office/drawing/2014/main" id="{E3FC7B5E-CA7B-F440-E6D2-ED66CE0EAE19}"/>
              </a:ext>
            </a:extLst>
          </p:cNvPr>
          <p:cNvGrpSpPr/>
          <p:nvPr/>
        </p:nvGrpSpPr>
        <p:grpSpPr>
          <a:xfrm>
            <a:off x="6281530" y="2222557"/>
            <a:ext cx="5068292" cy="3301162"/>
            <a:chOff x="1177450" y="241631"/>
            <a:chExt cx="6173152" cy="3616776"/>
          </a:xfrm>
        </p:grpSpPr>
        <p:sp>
          <p:nvSpPr>
            <p:cNvPr id="12" name="Google Shape;395;p34">
              <a:extLst>
                <a:ext uri="{FF2B5EF4-FFF2-40B4-BE49-F238E27FC236}">
                  <a16:creationId xmlns:a16="http://schemas.microsoft.com/office/drawing/2014/main" id="{E2140497-D2D7-BF48-5D7B-949ED84444B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3" name="Google Shape;396;p34">
              <a:extLst>
                <a:ext uri="{FF2B5EF4-FFF2-40B4-BE49-F238E27FC236}">
                  <a16:creationId xmlns:a16="http://schemas.microsoft.com/office/drawing/2014/main" id="{7AAF298A-03BC-B26F-53AE-5E87F16890C2}"/>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4" name="Google Shape;397;p34">
              <a:extLst>
                <a:ext uri="{FF2B5EF4-FFF2-40B4-BE49-F238E27FC236}">
                  <a16:creationId xmlns:a16="http://schemas.microsoft.com/office/drawing/2014/main" id="{90619343-E2C0-E50D-6B19-45900FFBD0A8}"/>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5" name="Google Shape;398;p34">
              <a:extLst>
                <a:ext uri="{FF2B5EF4-FFF2-40B4-BE49-F238E27FC236}">
                  <a16:creationId xmlns:a16="http://schemas.microsoft.com/office/drawing/2014/main" id="{E1113177-2F7F-847C-7D2C-B0065B8229B0}"/>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24" name="Picture 23">
            <a:extLst>
              <a:ext uri="{FF2B5EF4-FFF2-40B4-BE49-F238E27FC236}">
                <a16:creationId xmlns:a16="http://schemas.microsoft.com/office/drawing/2014/main" id="{E9877A41-F5FA-12FA-8D37-35CC8E1E3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12" y="2305879"/>
            <a:ext cx="3955775" cy="2832650"/>
          </a:xfrm>
          <a:prstGeom prst="rect">
            <a:avLst/>
          </a:prstGeom>
        </p:spPr>
      </p:pic>
      <p:pic>
        <p:nvPicPr>
          <p:cNvPr id="26" name="Picture 25">
            <a:extLst>
              <a:ext uri="{FF2B5EF4-FFF2-40B4-BE49-F238E27FC236}">
                <a16:creationId xmlns:a16="http://schemas.microsoft.com/office/drawing/2014/main" id="{1776F65E-8F00-332B-6A04-BE0EC785C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861" y="2445998"/>
            <a:ext cx="3942245" cy="2692531"/>
          </a:xfrm>
          <a:prstGeom prst="rect">
            <a:avLst/>
          </a:prstGeom>
        </p:spPr>
      </p:pic>
      <p:sp>
        <p:nvSpPr>
          <p:cNvPr id="27" name="Slide Number Placeholder 26">
            <a:extLst>
              <a:ext uri="{FF2B5EF4-FFF2-40B4-BE49-F238E27FC236}">
                <a16:creationId xmlns:a16="http://schemas.microsoft.com/office/drawing/2014/main" id="{FE9F7FF2-702D-73CF-2FD3-57C7AF563BB6}"/>
              </a:ext>
            </a:extLst>
          </p:cNvPr>
          <p:cNvSpPr>
            <a:spLocks noGrp="1"/>
          </p:cNvSpPr>
          <p:nvPr>
            <p:ph type="sldNum" sz="quarter" idx="12"/>
          </p:nvPr>
        </p:nvSpPr>
        <p:spPr/>
        <p:txBody>
          <a:bodyPr/>
          <a:lstStyle/>
          <a:p>
            <a:fld id="{2464C22E-3C4E-46EA-82E2-320222AF6694}" type="slidenum">
              <a:rPr lang="en-IN" smtClean="0"/>
              <a:t>13</a:t>
            </a:fld>
            <a:endParaRPr lang="en-IN"/>
          </a:p>
        </p:txBody>
      </p:sp>
    </p:spTree>
    <p:extLst>
      <p:ext uri="{BB962C8B-B14F-4D97-AF65-F5344CB8AC3E}">
        <p14:creationId xmlns:p14="http://schemas.microsoft.com/office/powerpoint/2010/main" val="7704917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278FB-818B-2684-4BF4-46C76B35B0E3}"/>
              </a:ext>
            </a:extLst>
          </p:cNvPr>
          <p:cNvSpPr>
            <a:spLocks noGrp="1"/>
          </p:cNvSpPr>
          <p:nvPr>
            <p:ph type="sldNum" sz="quarter" idx="12"/>
          </p:nvPr>
        </p:nvSpPr>
        <p:spPr/>
        <p:txBody>
          <a:bodyPr/>
          <a:lstStyle/>
          <a:p>
            <a:fld id="{2464C22E-3C4E-46EA-82E2-320222AF6694}" type="slidenum">
              <a:rPr lang="en-IN" smtClean="0"/>
              <a:t>14</a:t>
            </a:fld>
            <a:endParaRPr lang="en-IN"/>
          </a:p>
        </p:txBody>
      </p:sp>
      <p:grpSp>
        <p:nvGrpSpPr>
          <p:cNvPr id="3" name="Google Shape;394;p34">
            <a:extLst>
              <a:ext uri="{FF2B5EF4-FFF2-40B4-BE49-F238E27FC236}">
                <a16:creationId xmlns:a16="http://schemas.microsoft.com/office/drawing/2014/main" id="{B2BD2DD7-F916-0474-A9EE-425ED4BC8881}"/>
              </a:ext>
            </a:extLst>
          </p:cNvPr>
          <p:cNvGrpSpPr/>
          <p:nvPr/>
        </p:nvGrpSpPr>
        <p:grpSpPr>
          <a:xfrm>
            <a:off x="1401417" y="695739"/>
            <a:ext cx="9469021" cy="5009321"/>
            <a:chOff x="1177450" y="241631"/>
            <a:chExt cx="6173152" cy="3616776"/>
          </a:xfrm>
        </p:grpSpPr>
        <p:sp>
          <p:nvSpPr>
            <p:cNvPr id="4" name="Google Shape;395;p34">
              <a:extLst>
                <a:ext uri="{FF2B5EF4-FFF2-40B4-BE49-F238E27FC236}">
                  <a16:creationId xmlns:a16="http://schemas.microsoft.com/office/drawing/2014/main" id="{82369E1E-860C-B164-B754-8CE1AB760BE0}"/>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5" name="Google Shape;396;p34">
              <a:extLst>
                <a:ext uri="{FF2B5EF4-FFF2-40B4-BE49-F238E27FC236}">
                  <a16:creationId xmlns:a16="http://schemas.microsoft.com/office/drawing/2014/main" id="{B1687332-74C3-CE72-F396-A48DB1CD5229}"/>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6" name="Google Shape;397;p34">
              <a:extLst>
                <a:ext uri="{FF2B5EF4-FFF2-40B4-BE49-F238E27FC236}">
                  <a16:creationId xmlns:a16="http://schemas.microsoft.com/office/drawing/2014/main" id="{2CEFCD56-DE50-4172-76BF-A1AB3AE8EBAD}"/>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398;p34">
              <a:extLst>
                <a:ext uri="{FF2B5EF4-FFF2-40B4-BE49-F238E27FC236}">
                  <a16:creationId xmlns:a16="http://schemas.microsoft.com/office/drawing/2014/main" id="{C0429829-0180-9F26-488C-54DC0B92442D}"/>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8" name="Picture 7">
            <a:extLst>
              <a:ext uri="{FF2B5EF4-FFF2-40B4-BE49-F238E27FC236}">
                <a16:creationId xmlns:a16="http://schemas.microsoft.com/office/drawing/2014/main" id="{D6BF581E-1E77-2F10-AD43-B7DD71790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561" y="1009449"/>
            <a:ext cx="7315200" cy="4144617"/>
          </a:xfrm>
          <a:prstGeom prst="rect">
            <a:avLst/>
          </a:prstGeom>
        </p:spPr>
      </p:pic>
    </p:spTree>
    <p:extLst>
      <p:ext uri="{BB962C8B-B14F-4D97-AF65-F5344CB8AC3E}">
        <p14:creationId xmlns:p14="http://schemas.microsoft.com/office/powerpoint/2010/main" val="2156418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42578-7EB0-F22F-B3EE-9B9837214CDF}"/>
              </a:ext>
            </a:extLst>
          </p:cNvPr>
          <p:cNvSpPr>
            <a:spLocks noGrp="1"/>
          </p:cNvSpPr>
          <p:nvPr>
            <p:ph type="sldNum" sz="quarter" idx="12"/>
          </p:nvPr>
        </p:nvSpPr>
        <p:spPr>
          <a:xfrm>
            <a:off x="9670200" y="6413362"/>
            <a:ext cx="1312025" cy="365125"/>
          </a:xfrm>
          <a:solidFill>
            <a:srgbClr val="497389"/>
          </a:solidFill>
          <a:ln>
            <a:solidFill>
              <a:schemeClr val="accent5">
                <a:lumMod val="75000"/>
              </a:schemeClr>
            </a:solidFill>
          </a:ln>
        </p:spPr>
        <p:txBody>
          <a:bodyPr/>
          <a:lstStyle/>
          <a:p>
            <a:fld id="{2464C22E-3C4E-46EA-82E2-320222AF6694}" type="slidenum">
              <a:rPr lang="en-IN" smtClean="0"/>
              <a:t>15</a:t>
            </a:fld>
            <a:endParaRPr lang="en-IN"/>
          </a:p>
        </p:txBody>
      </p:sp>
      <p:sp>
        <p:nvSpPr>
          <p:cNvPr id="3" name="Rectangle 2">
            <a:extLst>
              <a:ext uri="{FF2B5EF4-FFF2-40B4-BE49-F238E27FC236}">
                <a16:creationId xmlns:a16="http://schemas.microsoft.com/office/drawing/2014/main" id="{46EFFCE5-8DB5-C2C6-5008-833295600A3A}"/>
              </a:ext>
            </a:extLst>
          </p:cNvPr>
          <p:cNvSpPr/>
          <p:nvPr/>
        </p:nvSpPr>
        <p:spPr>
          <a:xfrm>
            <a:off x="2335696" y="1307643"/>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A647030-95F5-63DC-ADB0-7D8EAAFDE21C}"/>
              </a:ext>
            </a:extLst>
          </p:cNvPr>
          <p:cNvSpPr/>
          <p:nvPr/>
        </p:nvSpPr>
        <p:spPr>
          <a:xfrm>
            <a:off x="9294199" y="1307642"/>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EC2</a:t>
            </a:r>
            <a:endParaRPr lang="en-IN" dirty="0"/>
          </a:p>
        </p:txBody>
      </p:sp>
      <p:sp>
        <p:nvSpPr>
          <p:cNvPr id="5" name="Rectangle 4">
            <a:extLst>
              <a:ext uri="{FF2B5EF4-FFF2-40B4-BE49-F238E27FC236}">
                <a16:creationId xmlns:a16="http://schemas.microsoft.com/office/drawing/2014/main" id="{BE67968F-27ED-B6DC-978E-A593747C83CB}"/>
              </a:ext>
            </a:extLst>
          </p:cNvPr>
          <p:cNvSpPr/>
          <p:nvPr/>
        </p:nvSpPr>
        <p:spPr>
          <a:xfrm>
            <a:off x="904461" y="2897904"/>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ANGULAR </a:t>
            </a:r>
            <a:endParaRPr lang="en-IN" dirty="0"/>
          </a:p>
        </p:txBody>
      </p:sp>
      <p:sp>
        <p:nvSpPr>
          <p:cNvPr id="6" name="Rectangle 5">
            <a:extLst>
              <a:ext uri="{FF2B5EF4-FFF2-40B4-BE49-F238E27FC236}">
                <a16:creationId xmlns:a16="http://schemas.microsoft.com/office/drawing/2014/main" id="{C7E8DC95-2951-F951-A05D-1B2BCB356783}"/>
              </a:ext>
            </a:extLst>
          </p:cNvPr>
          <p:cNvSpPr/>
          <p:nvPr/>
        </p:nvSpPr>
        <p:spPr>
          <a:xfrm>
            <a:off x="3816625" y="2927717"/>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a:t>
            </a:r>
            <a:endParaRPr lang="en-IN" dirty="0"/>
          </a:p>
        </p:txBody>
      </p:sp>
      <p:sp>
        <p:nvSpPr>
          <p:cNvPr id="7" name="Rectangle 6">
            <a:extLst>
              <a:ext uri="{FF2B5EF4-FFF2-40B4-BE49-F238E27FC236}">
                <a16:creationId xmlns:a16="http://schemas.microsoft.com/office/drawing/2014/main" id="{52B62B09-8DF5-FD84-F49D-700F7FACD8A8}"/>
              </a:ext>
            </a:extLst>
          </p:cNvPr>
          <p:cNvSpPr/>
          <p:nvPr/>
        </p:nvSpPr>
        <p:spPr>
          <a:xfrm>
            <a:off x="7852995" y="3789440"/>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RDS</a:t>
            </a:r>
            <a:endParaRPr lang="en-IN" dirty="0"/>
          </a:p>
        </p:txBody>
      </p:sp>
      <p:sp>
        <p:nvSpPr>
          <p:cNvPr id="8" name="Rectangle 7">
            <a:extLst>
              <a:ext uri="{FF2B5EF4-FFF2-40B4-BE49-F238E27FC236}">
                <a16:creationId xmlns:a16="http://schemas.microsoft.com/office/drawing/2014/main" id="{129F225A-FC97-F58C-8E11-2233A99CE753}"/>
              </a:ext>
            </a:extLst>
          </p:cNvPr>
          <p:cNvSpPr/>
          <p:nvPr/>
        </p:nvSpPr>
        <p:spPr>
          <a:xfrm>
            <a:off x="7852994" y="5387659"/>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endParaRPr lang="en-IN" dirty="0"/>
          </a:p>
        </p:txBody>
      </p:sp>
      <p:cxnSp>
        <p:nvCxnSpPr>
          <p:cNvPr id="10" name="Straight Arrow Connector 9">
            <a:extLst>
              <a:ext uri="{FF2B5EF4-FFF2-40B4-BE49-F238E27FC236}">
                <a16:creationId xmlns:a16="http://schemas.microsoft.com/office/drawing/2014/main" id="{FCB8F5A8-4A16-1D61-2BB9-1281C91DE0FB}"/>
              </a:ext>
            </a:extLst>
          </p:cNvPr>
          <p:cNvCxnSpPr/>
          <p:nvPr/>
        </p:nvCxnSpPr>
        <p:spPr>
          <a:xfrm flipV="1">
            <a:off x="2484782" y="2256832"/>
            <a:ext cx="0" cy="64107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5083A7-6C96-ED7A-0668-7DEF851D4901}"/>
              </a:ext>
            </a:extLst>
          </p:cNvPr>
          <p:cNvCxnSpPr/>
          <p:nvPr/>
        </p:nvCxnSpPr>
        <p:spPr>
          <a:xfrm flipV="1">
            <a:off x="4098235" y="2256832"/>
            <a:ext cx="0" cy="64107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7A7803-8319-0E77-27CF-528FF4732074}"/>
              </a:ext>
            </a:extLst>
          </p:cNvPr>
          <p:cNvCxnSpPr>
            <a:cxnSpLocks/>
          </p:cNvCxnSpPr>
          <p:nvPr/>
        </p:nvCxnSpPr>
        <p:spPr>
          <a:xfrm>
            <a:off x="4462669" y="1739994"/>
            <a:ext cx="4750905"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F33B77-DE41-E74A-43A1-BFE8BEDA8E9D}"/>
              </a:ext>
            </a:extLst>
          </p:cNvPr>
          <p:cNvCxnSpPr>
            <a:cxnSpLocks/>
          </p:cNvCxnSpPr>
          <p:nvPr/>
        </p:nvCxnSpPr>
        <p:spPr>
          <a:xfrm>
            <a:off x="8836967" y="4785335"/>
            <a:ext cx="0" cy="60232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C53FE1-B42C-C38B-BCFB-57652418B9B6}"/>
              </a:ext>
            </a:extLst>
          </p:cNvPr>
          <p:cNvCxnSpPr>
            <a:cxnSpLocks/>
          </p:cNvCxnSpPr>
          <p:nvPr/>
        </p:nvCxnSpPr>
        <p:spPr>
          <a:xfrm>
            <a:off x="10326213" y="2256832"/>
            <a:ext cx="0" cy="150577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972F16-5FA9-79BD-666A-A541A415D08B}"/>
              </a:ext>
            </a:extLst>
          </p:cNvPr>
          <p:cNvSpPr/>
          <p:nvPr/>
        </p:nvSpPr>
        <p:spPr>
          <a:xfrm>
            <a:off x="10029723" y="3792422"/>
            <a:ext cx="1967947" cy="86470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WATCH</a:t>
            </a:r>
            <a:endParaRPr lang="en-IN" dirty="0"/>
          </a:p>
        </p:txBody>
      </p:sp>
      <p:sp>
        <p:nvSpPr>
          <p:cNvPr id="30" name="TextBox 29">
            <a:extLst>
              <a:ext uri="{FF2B5EF4-FFF2-40B4-BE49-F238E27FC236}">
                <a16:creationId xmlns:a16="http://schemas.microsoft.com/office/drawing/2014/main" id="{C041D6B6-FAD5-0BE5-D5C6-C071396658BB}"/>
              </a:ext>
            </a:extLst>
          </p:cNvPr>
          <p:cNvSpPr txBox="1"/>
          <p:nvPr/>
        </p:nvSpPr>
        <p:spPr>
          <a:xfrm>
            <a:off x="233569" y="1548776"/>
            <a:ext cx="6097656" cy="369332"/>
          </a:xfrm>
          <a:prstGeom prst="rect">
            <a:avLst/>
          </a:prstGeom>
          <a:noFill/>
        </p:spPr>
        <p:txBody>
          <a:bodyPr wrap="square">
            <a:spAutoFit/>
          </a:bodyPr>
          <a:lstStyle/>
          <a:p>
            <a:pPr algn="ctr"/>
            <a:r>
              <a:rPr lang="en-US" dirty="0">
                <a:solidFill>
                  <a:schemeClr val="bg1"/>
                </a:solidFill>
              </a:rPr>
              <a:t>S3 Bucket</a:t>
            </a:r>
            <a:endParaRPr lang="en-IN" dirty="0">
              <a:solidFill>
                <a:schemeClr val="bg1"/>
              </a:solidFill>
            </a:endParaRPr>
          </a:p>
        </p:txBody>
      </p:sp>
      <p:sp>
        <p:nvSpPr>
          <p:cNvPr id="32" name="TextBox 31">
            <a:extLst>
              <a:ext uri="{FF2B5EF4-FFF2-40B4-BE49-F238E27FC236}">
                <a16:creationId xmlns:a16="http://schemas.microsoft.com/office/drawing/2014/main" id="{45B3E6D6-7E19-A2A5-C57B-635A151AA5C9}"/>
              </a:ext>
            </a:extLst>
          </p:cNvPr>
          <p:cNvSpPr txBox="1"/>
          <p:nvPr/>
        </p:nvSpPr>
        <p:spPr>
          <a:xfrm>
            <a:off x="-414960" y="493501"/>
            <a:ext cx="6097656" cy="461665"/>
          </a:xfrm>
          <a:prstGeom prst="rect">
            <a:avLst/>
          </a:prstGeom>
          <a:noFill/>
        </p:spPr>
        <p:txBody>
          <a:bodyPr wrap="square">
            <a:spAutoFit/>
          </a:bodyPr>
          <a:lstStyle/>
          <a:p>
            <a:pPr algn="ctr">
              <a:lnSpc>
                <a:spcPct val="100000"/>
              </a:lnSpc>
              <a:spcBef>
                <a:spcPts val="0"/>
              </a:spcBef>
              <a:buClr>
                <a:srgbClr val="000000"/>
              </a:buClr>
              <a:defRPr/>
            </a:pPr>
            <a:r>
              <a:rPr lang="en-US" sz="2400" b="1" dirty="0">
                <a:solidFill>
                  <a:srgbClr val="497389"/>
                </a:solidFill>
                <a:latin typeface="Times New Roman" panose="02020603050405020304" pitchFamily="18" charset="0"/>
                <a:cs typeface="Times New Roman" panose="02020603050405020304" pitchFamily="18" charset="0"/>
              </a:rPr>
              <a:t> DEPLOYMENT ARCHITECTURE</a:t>
            </a:r>
            <a:endParaRPr lang="en-US" sz="2400" b="1" dirty="0">
              <a:solidFill>
                <a:srgbClr val="497389"/>
              </a:solidFill>
              <a:latin typeface="Times New Roman" panose="02020603050405020304" pitchFamily="18" charset="0"/>
              <a:ea typeface="+mn-ea"/>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B0F60C76-B175-0DE2-E2C2-F68E870D4BB6}"/>
              </a:ext>
            </a:extLst>
          </p:cNvPr>
          <p:cNvCxnSpPr>
            <a:cxnSpLocks/>
          </p:cNvCxnSpPr>
          <p:nvPr/>
        </p:nvCxnSpPr>
        <p:spPr>
          <a:xfrm>
            <a:off x="9622159" y="2235943"/>
            <a:ext cx="0" cy="150577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344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5FDF37-C90E-FE0F-D4DA-3C8C8CD42C74}"/>
              </a:ext>
            </a:extLst>
          </p:cNvPr>
          <p:cNvSpPr>
            <a:spLocks noGrp="1"/>
          </p:cNvSpPr>
          <p:nvPr>
            <p:ph type="sldNum" sz="quarter" idx="12"/>
          </p:nvPr>
        </p:nvSpPr>
        <p:spPr/>
        <p:txBody>
          <a:bodyPr/>
          <a:lstStyle/>
          <a:p>
            <a:fld id="{2464C22E-3C4E-46EA-82E2-320222AF6694}" type="slidenum">
              <a:rPr lang="en-IN" smtClean="0"/>
              <a:t>16</a:t>
            </a:fld>
            <a:endParaRPr lang="en-IN"/>
          </a:p>
        </p:txBody>
      </p:sp>
      <p:pic>
        <p:nvPicPr>
          <p:cNvPr id="4" name="Picture 3">
            <a:extLst>
              <a:ext uri="{FF2B5EF4-FFF2-40B4-BE49-F238E27FC236}">
                <a16:creationId xmlns:a16="http://schemas.microsoft.com/office/drawing/2014/main" id="{676FB480-C5E5-C4DA-BF41-29425429C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82" y="992598"/>
            <a:ext cx="8690113" cy="5104821"/>
          </a:xfrm>
          <a:prstGeom prst="rect">
            <a:avLst/>
          </a:prstGeom>
        </p:spPr>
      </p:pic>
      <p:sp>
        <p:nvSpPr>
          <p:cNvPr id="6" name="TextBox 5">
            <a:extLst>
              <a:ext uri="{FF2B5EF4-FFF2-40B4-BE49-F238E27FC236}">
                <a16:creationId xmlns:a16="http://schemas.microsoft.com/office/drawing/2014/main" id="{D64B3D25-9359-23F5-6206-57EDA1A50EBC}"/>
              </a:ext>
            </a:extLst>
          </p:cNvPr>
          <p:cNvSpPr txBox="1"/>
          <p:nvPr/>
        </p:nvSpPr>
        <p:spPr>
          <a:xfrm>
            <a:off x="-250963" y="623266"/>
            <a:ext cx="6097656" cy="369332"/>
          </a:xfrm>
          <a:prstGeom prst="rect">
            <a:avLst/>
          </a:prstGeom>
          <a:noFill/>
        </p:spPr>
        <p:txBody>
          <a:bodyPr wrap="square">
            <a:spAutoFit/>
          </a:bodyPr>
          <a:lstStyle/>
          <a:p>
            <a:pPr algn="ctr">
              <a:lnSpc>
                <a:spcPct val="100000"/>
              </a:lnSpc>
              <a:spcBef>
                <a:spcPts val="0"/>
              </a:spcBef>
              <a:buClr>
                <a:srgbClr val="000000"/>
              </a:buClr>
              <a:defRPr/>
            </a:pPr>
            <a:r>
              <a:rPr lang="en-US" sz="1800" b="1" dirty="0">
                <a:solidFill>
                  <a:srgbClr val="497389"/>
                </a:solidFill>
                <a:latin typeface="Times New Roman" panose="02020603050405020304" pitchFamily="18" charset="0"/>
                <a:cs typeface="Times New Roman" panose="02020603050405020304" pitchFamily="18" charset="0"/>
              </a:rPr>
              <a:t>  AWS DEPLOYMENT </a:t>
            </a:r>
            <a:r>
              <a:rPr lang="en-US" b="1" dirty="0">
                <a:solidFill>
                  <a:srgbClr val="497389"/>
                </a:solidFill>
                <a:latin typeface="Times New Roman" panose="02020603050405020304" pitchFamily="18" charset="0"/>
                <a:cs typeface="Times New Roman" panose="02020603050405020304" pitchFamily="18" charset="0"/>
              </a:rPr>
              <a:t>MODEL</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5802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492E6-FFC3-E54D-554C-AD43CEEFACFC}"/>
              </a:ext>
            </a:extLst>
          </p:cNvPr>
          <p:cNvSpPr>
            <a:spLocks noGrp="1"/>
          </p:cNvSpPr>
          <p:nvPr>
            <p:ph type="sldNum" sz="quarter" idx="12"/>
          </p:nvPr>
        </p:nvSpPr>
        <p:spPr/>
        <p:txBody>
          <a:bodyPr/>
          <a:lstStyle/>
          <a:p>
            <a:fld id="{2464C22E-3C4E-46EA-82E2-320222AF6694}" type="slidenum">
              <a:rPr lang="en-IN" smtClean="0"/>
              <a:t>17</a:t>
            </a:fld>
            <a:endParaRPr lang="en-IN"/>
          </a:p>
        </p:txBody>
      </p:sp>
      <p:pic>
        <p:nvPicPr>
          <p:cNvPr id="4" name="Picture 3">
            <a:extLst>
              <a:ext uri="{FF2B5EF4-FFF2-40B4-BE49-F238E27FC236}">
                <a16:creationId xmlns:a16="http://schemas.microsoft.com/office/drawing/2014/main" id="{22A5BCF8-618D-BB8C-8985-4ED98B906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79" y="874643"/>
            <a:ext cx="10714642" cy="4834145"/>
          </a:xfrm>
          <a:prstGeom prst="rect">
            <a:avLst/>
          </a:prstGeom>
        </p:spPr>
      </p:pic>
    </p:spTree>
    <p:extLst>
      <p:ext uri="{BB962C8B-B14F-4D97-AF65-F5344CB8AC3E}">
        <p14:creationId xmlns:p14="http://schemas.microsoft.com/office/powerpoint/2010/main" val="2019464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C7A86D-2A9D-5C2D-1001-4C5D2DF40050}"/>
              </a:ext>
            </a:extLst>
          </p:cNvPr>
          <p:cNvSpPr>
            <a:spLocks noGrp="1"/>
          </p:cNvSpPr>
          <p:nvPr>
            <p:ph type="sldNum" sz="quarter" idx="12"/>
          </p:nvPr>
        </p:nvSpPr>
        <p:spPr/>
        <p:txBody>
          <a:bodyPr/>
          <a:lstStyle/>
          <a:p>
            <a:fld id="{2464C22E-3C4E-46EA-82E2-320222AF6694}" type="slidenum">
              <a:rPr lang="en-IN" smtClean="0"/>
              <a:t>18</a:t>
            </a:fld>
            <a:endParaRPr lang="en-IN"/>
          </a:p>
        </p:txBody>
      </p:sp>
      <p:sp>
        <p:nvSpPr>
          <p:cNvPr id="3" name="Rectangle 2">
            <a:extLst>
              <a:ext uri="{FF2B5EF4-FFF2-40B4-BE49-F238E27FC236}">
                <a16:creationId xmlns:a16="http://schemas.microsoft.com/office/drawing/2014/main" id="{7CCC5F39-053E-DE65-6568-3C519AB4FEBD}"/>
              </a:ext>
            </a:extLst>
          </p:cNvPr>
          <p:cNvSpPr/>
          <p:nvPr/>
        </p:nvSpPr>
        <p:spPr>
          <a:xfrm>
            <a:off x="705679" y="1341783"/>
            <a:ext cx="10633978" cy="258532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STEP WISE PROCESS OF DEPLOYING </a:t>
            </a:r>
          </a:p>
          <a:p>
            <a:pPr algn="ctr"/>
            <a:r>
              <a:rPr lang="en-US" sz="5400" b="1" dirty="0">
                <a:ln/>
                <a:solidFill>
                  <a:schemeClr val="accent3"/>
                </a:solidFill>
              </a:rPr>
              <a:t>WEB APPLICATION IN AWS </a:t>
            </a:r>
          </a:p>
          <a:p>
            <a:pPr algn="ctr"/>
            <a:r>
              <a:rPr lang="en-US" sz="5400" b="1" cap="none" spc="0" dirty="0">
                <a:ln/>
                <a:solidFill>
                  <a:schemeClr val="accent3"/>
                </a:solidFill>
                <a:effectLst/>
              </a:rPr>
              <a:t>USING EC2,RDS,S3</a:t>
            </a:r>
          </a:p>
        </p:txBody>
      </p:sp>
    </p:spTree>
    <p:extLst>
      <p:ext uri="{BB962C8B-B14F-4D97-AF65-F5344CB8AC3E}">
        <p14:creationId xmlns:p14="http://schemas.microsoft.com/office/powerpoint/2010/main" val="361129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E387E-6D79-A8C1-1CE6-1F54B4FADE1C}"/>
              </a:ext>
            </a:extLst>
          </p:cNvPr>
          <p:cNvSpPr>
            <a:spLocks noGrp="1"/>
          </p:cNvSpPr>
          <p:nvPr>
            <p:ph type="sldNum" sz="quarter" idx="12"/>
          </p:nvPr>
        </p:nvSpPr>
        <p:spPr/>
        <p:txBody>
          <a:bodyPr/>
          <a:lstStyle/>
          <a:p>
            <a:fld id="{2464C22E-3C4E-46EA-82E2-320222AF6694}" type="slidenum">
              <a:rPr lang="en-IN" smtClean="0"/>
              <a:t>19</a:t>
            </a:fld>
            <a:endParaRPr lang="en-IN"/>
          </a:p>
        </p:txBody>
      </p:sp>
      <p:pic>
        <p:nvPicPr>
          <p:cNvPr id="4" name="Picture 3">
            <a:extLst>
              <a:ext uri="{FF2B5EF4-FFF2-40B4-BE49-F238E27FC236}">
                <a16:creationId xmlns:a16="http://schemas.microsoft.com/office/drawing/2014/main" id="{51217D4A-C60A-52D1-F1AE-D40516C58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16" y="894210"/>
            <a:ext cx="9719367" cy="5467144"/>
          </a:xfrm>
          <a:prstGeom prst="rect">
            <a:avLst/>
          </a:prstGeom>
        </p:spPr>
      </p:pic>
      <p:sp>
        <p:nvSpPr>
          <p:cNvPr id="6" name="TextBox 5">
            <a:extLst>
              <a:ext uri="{FF2B5EF4-FFF2-40B4-BE49-F238E27FC236}">
                <a16:creationId xmlns:a16="http://schemas.microsoft.com/office/drawing/2014/main" id="{E4B79710-E1F1-C407-156B-AA0EF85D14D5}"/>
              </a:ext>
            </a:extLst>
          </p:cNvPr>
          <p:cNvSpPr txBox="1"/>
          <p:nvPr/>
        </p:nvSpPr>
        <p:spPr>
          <a:xfrm>
            <a:off x="1570381" y="426447"/>
            <a:ext cx="8607287" cy="369332"/>
          </a:xfrm>
          <a:prstGeom prst="rect">
            <a:avLst/>
          </a:prstGeom>
          <a:noFill/>
        </p:spPr>
        <p:txBody>
          <a:bodyPr wrap="square" rtlCol="0">
            <a:spAutoFit/>
          </a:bodyPr>
          <a:lstStyle/>
          <a:p>
            <a:r>
              <a:rPr lang="en-US" dirty="0"/>
              <a:t>Launch an instance and open all the access ports to access application on web</a:t>
            </a:r>
            <a:endParaRPr lang="en-IN" dirty="0"/>
          </a:p>
        </p:txBody>
      </p:sp>
    </p:spTree>
    <p:extLst>
      <p:ext uri="{BB962C8B-B14F-4D97-AF65-F5344CB8AC3E}">
        <p14:creationId xmlns:p14="http://schemas.microsoft.com/office/powerpoint/2010/main" val="165846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72DAF8F-AE7E-8F8A-5368-7DE79629BB93}"/>
              </a:ext>
            </a:extLst>
          </p:cNvPr>
          <p:cNvGraphicFramePr/>
          <p:nvPr>
            <p:extLst>
              <p:ext uri="{D42A27DB-BD31-4B8C-83A1-F6EECF244321}">
                <p14:modId xmlns:p14="http://schemas.microsoft.com/office/powerpoint/2010/main" val="2168770812"/>
              </p:ext>
            </p:extLst>
          </p:nvPr>
        </p:nvGraphicFramePr>
        <p:xfrm>
          <a:off x="2032000" y="116405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225B448D-6DC1-7F53-267F-48B3ED652D2F}"/>
              </a:ext>
            </a:extLst>
          </p:cNvPr>
          <p:cNvSpPr/>
          <p:nvPr/>
        </p:nvSpPr>
        <p:spPr>
          <a:xfrm>
            <a:off x="3779800" y="467309"/>
            <a:ext cx="3737883"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dirty="0">
                <a:ln w="0"/>
                <a:solidFill>
                  <a:schemeClr val="accent1"/>
                </a:solidFill>
                <a:effectLst>
                  <a:outerShdw blurRad="38100" dist="25400" dir="5400000" algn="ctr" rotWithShape="0">
                    <a:srgbClr val="6E747A">
                      <a:alpha val="43000"/>
                    </a:srgbClr>
                  </a:outerShdw>
                </a:effectLst>
              </a:rPr>
              <a:t>PROJECT OUTLINE </a:t>
            </a:r>
          </a:p>
        </p:txBody>
      </p:sp>
      <p:pic>
        <p:nvPicPr>
          <p:cNvPr id="8" name="Picture 7">
            <a:extLst>
              <a:ext uri="{FF2B5EF4-FFF2-40B4-BE49-F238E27FC236}">
                <a16:creationId xmlns:a16="http://schemas.microsoft.com/office/drawing/2014/main" id="{B6C1637A-0B50-F5B0-F698-623A3E41DF9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03492" y="264935"/>
            <a:ext cx="5314013" cy="2488204"/>
          </a:xfrm>
          <a:prstGeom prst="rect">
            <a:avLst/>
          </a:prstGeom>
        </p:spPr>
      </p:pic>
      <p:sp>
        <p:nvSpPr>
          <p:cNvPr id="9" name="Slide Number Placeholder 8">
            <a:extLst>
              <a:ext uri="{FF2B5EF4-FFF2-40B4-BE49-F238E27FC236}">
                <a16:creationId xmlns:a16="http://schemas.microsoft.com/office/drawing/2014/main" id="{3A958E19-826F-6F09-F5BE-2D6E2EE4A235}"/>
              </a:ext>
            </a:extLst>
          </p:cNvPr>
          <p:cNvSpPr>
            <a:spLocks noGrp="1"/>
          </p:cNvSpPr>
          <p:nvPr>
            <p:ph type="sldNum" sz="quarter" idx="12"/>
          </p:nvPr>
        </p:nvSpPr>
        <p:spPr/>
        <p:txBody>
          <a:bodyPr/>
          <a:lstStyle/>
          <a:p>
            <a:fld id="{2464C22E-3C4E-46EA-82E2-320222AF6694}" type="slidenum">
              <a:rPr lang="en-IN" smtClean="0"/>
              <a:t>2</a:t>
            </a:fld>
            <a:endParaRPr lang="en-IN"/>
          </a:p>
        </p:txBody>
      </p:sp>
    </p:spTree>
    <p:extLst>
      <p:ext uri="{BB962C8B-B14F-4D97-AF65-F5344CB8AC3E}">
        <p14:creationId xmlns:p14="http://schemas.microsoft.com/office/powerpoint/2010/main" val="176620132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A3A66A-0AAF-0773-6EE2-C39A8F8B6A2C}"/>
              </a:ext>
            </a:extLst>
          </p:cNvPr>
          <p:cNvSpPr>
            <a:spLocks noGrp="1"/>
          </p:cNvSpPr>
          <p:nvPr>
            <p:ph type="sldNum" sz="quarter" idx="12"/>
          </p:nvPr>
        </p:nvSpPr>
        <p:spPr/>
        <p:txBody>
          <a:bodyPr/>
          <a:lstStyle/>
          <a:p>
            <a:fld id="{2464C22E-3C4E-46EA-82E2-320222AF6694}" type="slidenum">
              <a:rPr lang="en-IN" smtClean="0"/>
              <a:t>20</a:t>
            </a:fld>
            <a:endParaRPr lang="en-IN"/>
          </a:p>
        </p:txBody>
      </p:sp>
      <p:pic>
        <p:nvPicPr>
          <p:cNvPr id="4" name="Picture 3">
            <a:extLst>
              <a:ext uri="{FF2B5EF4-FFF2-40B4-BE49-F238E27FC236}">
                <a16:creationId xmlns:a16="http://schemas.microsoft.com/office/drawing/2014/main" id="{BFF1033E-C7C2-EEB3-ED33-B44CD7AB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2" y="0"/>
            <a:ext cx="6655904" cy="3743946"/>
          </a:xfrm>
          <a:prstGeom prst="rect">
            <a:avLst/>
          </a:prstGeom>
        </p:spPr>
      </p:pic>
      <p:pic>
        <p:nvPicPr>
          <p:cNvPr id="6" name="Picture 5">
            <a:extLst>
              <a:ext uri="{FF2B5EF4-FFF2-40B4-BE49-F238E27FC236}">
                <a16:creationId xmlns:a16="http://schemas.microsoft.com/office/drawing/2014/main" id="{74C9CCF1-C836-577B-29EE-95212A590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86063"/>
            <a:ext cx="5973938" cy="3360340"/>
          </a:xfrm>
          <a:prstGeom prst="rect">
            <a:avLst/>
          </a:prstGeom>
        </p:spPr>
      </p:pic>
      <p:sp>
        <p:nvSpPr>
          <p:cNvPr id="7" name="TextBox 6">
            <a:extLst>
              <a:ext uri="{FF2B5EF4-FFF2-40B4-BE49-F238E27FC236}">
                <a16:creationId xmlns:a16="http://schemas.microsoft.com/office/drawing/2014/main" id="{0BCF8075-BC2F-2D03-497E-EE2AAA683C37}"/>
              </a:ext>
            </a:extLst>
          </p:cNvPr>
          <p:cNvSpPr txBox="1"/>
          <p:nvPr/>
        </p:nvSpPr>
        <p:spPr>
          <a:xfrm>
            <a:off x="7007087" y="576470"/>
            <a:ext cx="4810539" cy="646331"/>
          </a:xfrm>
          <a:prstGeom prst="rect">
            <a:avLst/>
          </a:prstGeom>
          <a:noFill/>
        </p:spPr>
        <p:txBody>
          <a:bodyPr wrap="square" rtlCol="0">
            <a:spAutoFit/>
          </a:bodyPr>
          <a:lstStyle/>
          <a:p>
            <a:r>
              <a:rPr lang="en-US" dirty="0"/>
              <a:t>Create two S3 buckets ,upload angular and spring files of your application in S3 buckets. </a:t>
            </a:r>
            <a:endParaRPr lang="en-IN" dirty="0"/>
          </a:p>
        </p:txBody>
      </p:sp>
    </p:spTree>
    <p:extLst>
      <p:ext uri="{BB962C8B-B14F-4D97-AF65-F5344CB8AC3E}">
        <p14:creationId xmlns:p14="http://schemas.microsoft.com/office/powerpoint/2010/main" val="128531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82B3-FC6C-CC32-9601-56C9187A61BD}"/>
              </a:ext>
            </a:extLst>
          </p:cNvPr>
          <p:cNvSpPr>
            <a:spLocks noGrp="1"/>
          </p:cNvSpPr>
          <p:nvPr>
            <p:ph type="sldNum" sz="quarter" idx="12"/>
          </p:nvPr>
        </p:nvSpPr>
        <p:spPr/>
        <p:txBody>
          <a:bodyPr/>
          <a:lstStyle/>
          <a:p>
            <a:fld id="{2464C22E-3C4E-46EA-82E2-320222AF6694}" type="slidenum">
              <a:rPr lang="en-IN" smtClean="0"/>
              <a:t>21</a:t>
            </a:fld>
            <a:endParaRPr lang="en-IN"/>
          </a:p>
        </p:txBody>
      </p:sp>
      <p:pic>
        <p:nvPicPr>
          <p:cNvPr id="4" name="Picture 3">
            <a:extLst>
              <a:ext uri="{FF2B5EF4-FFF2-40B4-BE49-F238E27FC236}">
                <a16:creationId xmlns:a16="http://schemas.microsoft.com/office/drawing/2014/main" id="{090A8AA6-D158-CBC0-2DDA-B23A77B17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174" y="771525"/>
            <a:ext cx="9448800" cy="5314950"/>
          </a:xfrm>
          <a:prstGeom prst="rect">
            <a:avLst/>
          </a:prstGeom>
        </p:spPr>
      </p:pic>
      <p:sp>
        <p:nvSpPr>
          <p:cNvPr id="5" name="TextBox 4">
            <a:extLst>
              <a:ext uri="{FF2B5EF4-FFF2-40B4-BE49-F238E27FC236}">
                <a16:creationId xmlns:a16="http://schemas.microsoft.com/office/drawing/2014/main" id="{1961DC0E-A535-C6E2-4348-A5D38B72647C}"/>
              </a:ext>
            </a:extLst>
          </p:cNvPr>
          <p:cNvSpPr txBox="1"/>
          <p:nvPr/>
        </p:nvSpPr>
        <p:spPr>
          <a:xfrm>
            <a:off x="1152939" y="268357"/>
            <a:ext cx="9819861" cy="369332"/>
          </a:xfrm>
          <a:prstGeom prst="rect">
            <a:avLst/>
          </a:prstGeom>
          <a:noFill/>
        </p:spPr>
        <p:txBody>
          <a:bodyPr wrap="square" rtlCol="0">
            <a:spAutoFit/>
          </a:bodyPr>
          <a:lstStyle/>
          <a:p>
            <a:r>
              <a:rPr lang="en-US" dirty="0"/>
              <a:t>Create RDS with MySQL and copy the end point</a:t>
            </a:r>
            <a:endParaRPr lang="en-IN" dirty="0"/>
          </a:p>
        </p:txBody>
      </p:sp>
    </p:spTree>
    <p:extLst>
      <p:ext uri="{BB962C8B-B14F-4D97-AF65-F5344CB8AC3E}">
        <p14:creationId xmlns:p14="http://schemas.microsoft.com/office/powerpoint/2010/main" val="472364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A5878-A39F-61B5-EDFB-C064EC128E75}"/>
              </a:ext>
            </a:extLst>
          </p:cNvPr>
          <p:cNvSpPr>
            <a:spLocks noGrp="1"/>
          </p:cNvSpPr>
          <p:nvPr>
            <p:ph type="sldNum" sz="quarter" idx="12"/>
          </p:nvPr>
        </p:nvSpPr>
        <p:spPr/>
        <p:txBody>
          <a:bodyPr/>
          <a:lstStyle/>
          <a:p>
            <a:fld id="{2464C22E-3C4E-46EA-82E2-320222AF6694}" type="slidenum">
              <a:rPr lang="en-IN" smtClean="0"/>
              <a:t>22</a:t>
            </a:fld>
            <a:endParaRPr lang="en-IN"/>
          </a:p>
        </p:txBody>
      </p:sp>
      <p:pic>
        <p:nvPicPr>
          <p:cNvPr id="4" name="Picture 3">
            <a:extLst>
              <a:ext uri="{FF2B5EF4-FFF2-40B4-BE49-F238E27FC236}">
                <a16:creationId xmlns:a16="http://schemas.microsoft.com/office/drawing/2014/main" id="{0507F082-EA82-7399-E321-47C4078FD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42" y="544168"/>
            <a:ext cx="10527767" cy="5419310"/>
          </a:xfrm>
          <a:prstGeom prst="rect">
            <a:avLst/>
          </a:prstGeom>
        </p:spPr>
      </p:pic>
      <p:sp>
        <p:nvSpPr>
          <p:cNvPr id="5" name="TextBox 4">
            <a:extLst>
              <a:ext uri="{FF2B5EF4-FFF2-40B4-BE49-F238E27FC236}">
                <a16:creationId xmlns:a16="http://schemas.microsoft.com/office/drawing/2014/main" id="{BFEE41CE-B750-3FD5-FF37-D889D2550E87}"/>
              </a:ext>
            </a:extLst>
          </p:cNvPr>
          <p:cNvSpPr txBox="1"/>
          <p:nvPr/>
        </p:nvSpPr>
        <p:spPr>
          <a:xfrm>
            <a:off x="683572" y="174836"/>
            <a:ext cx="8708906" cy="369332"/>
          </a:xfrm>
          <a:prstGeom prst="rect">
            <a:avLst/>
          </a:prstGeom>
          <a:noFill/>
        </p:spPr>
        <p:txBody>
          <a:bodyPr wrap="square" rtlCol="0">
            <a:spAutoFit/>
          </a:bodyPr>
          <a:lstStyle/>
          <a:p>
            <a:r>
              <a:rPr lang="en-US" dirty="0"/>
              <a:t>Copy the RDS and paste it on spring files to save the data in RDS . </a:t>
            </a:r>
            <a:endParaRPr lang="en-IN" dirty="0"/>
          </a:p>
        </p:txBody>
      </p:sp>
    </p:spTree>
    <p:extLst>
      <p:ext uri="{BB962C8B-B14F-4D97-AF65-F5344CB8AC3E}">
        <p14:creationId xmlns:p14="http://schemas.microsoft.com/office/powerpoint/2010/main" val="309453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9C0405-6449-11CB-4753-27A82F41B8A2}"/>
              </a:ext>
            </a:extLst>
          </p:cNvPr>
          <p:cNvSpPr>
            <a:spLocks noGrp="1"/>
          </p:cNvSpPr>
          <p:nvPr>
            <p:ph type="sldNum" sz="quarter" idx="12"/>
          </p:nvPr>
        </p:nvSpPr>
        <p:spPr/>
        <p:txBody>
          <a:bodyPr/>
          <a:lstStyle/>
          <a:p>
            <a:fld id="{2464C22E-3C4E-46EA-82E2-320222AF6694}" type="slidenum">
              <a:rPr lang="en-IN" smtClean="0"/>
              <a:t>23</a:t>
            </a:fld>
            <a:endParaRPr lang="en-IN"/>
          </a:p>
        </p:txBody>
      </p:sp>
      <p:pic>
        <p:nvPicPr>
          <p:cNvPr id="4" name="Picture 3">
            <a:extLst>
              <a:ext uri="{FF2B5EF4-FFF2-40B4-BE49-F238E27FC236}">
                <a16:creationId xmlns:a16="http://schemas.microsoft.com/office/drawing/2014/main" id="{D67AD8DC-AF3F-9C25-EC12-CFC8478B7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538" y="879280"/>
            <a:ext cx="9681857" cy="5446044"/>
          </a:xfrm>
          <a:prstGeom prst="rect">
            <a:avLst/>
          </a:prstGeom>
        </p:spPr>
      </p:pic>
      <p:sp>
        <p:nvSpPr>
          <p:cNvPr id="11" name="TextBox 10">
            <a:extLst>
              <a:ext uri="{FF2B5EF4-FFF2-40B4-BE49-F238E27FC236}">
                <a16:creationId xmlns:a16="http://schemas.microsoft.com/office/drawing/2014/main" id="{1194B765-2870-BF50-9802-53956866D8FB}"/>
              </a:ext>
            </a:extLst>
          </p:cNvPr>
          <p:cNvSpPr txBox="1"/>
          <p:nvPr/>
        </p:nvSpPr>
        <p:spPr>
          <a:xfrm>
            <a:off x="1381538" y="238539"/>
            <a:ext cx="9681857" cy="369332"/>
          </a:xfrm>
          <a:prstGeom prst="rect">
            <a:avLst/>
          </a:prstGeom>
          <a:noFill/>
        </p:spPr>
        <p:txBody>
          <a:bodyPr wrap="square" rtlCol="0">
            <a:spAutoFit/>
          </a:bodyPr>
          <a:lstStyle/>
          <a:p>
            <a:r>
              <a:rPr lang="en-US" dirty="0"/>
              <a:t>Paste the Ec2  Public IPV4 </a:t>
            </a:r>
            <a:r>
              <a:rPr lang="en-US" dirty="0" err="1"/>
              <a:t>url</a:t>
            </a:r>
            <a:r>
              <a:rPr lang="en-US" dirty="0"/>
              <a:t> in all the endpoints in both user and admin files </a:t>
            </a:r>
            <a:endParaRPr lang="en-IN" dirty="0"/>
          </a:p>
        </p:txBody>
      </p:sp>
    </p:spTree>
    <p:extLst>
      <p:ext uri="{BB962C8B-B14F-4D97-AF65-F5344CB8AC3E}">
        <p14:creationId xmlns:p14="http://schemas.microsoft.com/office/powerpoint/2010/main" val="323731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69ACA-3DBE-C97C-7CB5-F33E3015206E}"/>
              </a:ext>
            </a:extLst>
          </p:cNvPr>
          <p:cNvSpPr>
            <a:spLocks noGrp="1"/>
          </p:cNvSpPr>
          <p:nvPr>
            <p:ph type="sldNum" sz="quarter" idx="12"/>
          </p:nvPr>
        </p:nvSpPr>
        <p:spPr/>
        <p:txBody>
          <a:bodyPr/>
          <a:lstStyle/>
          <a:p>
            <a:fld id="{2464C22E-3C4E-46EA-82E2-320222AF6694}" type="slidenum">
              <a:rPr lang="en-IN" smtClean="0"/>
              <a:t>24</a:t>
            </a:fld>
            <a:endParaRPr lang="en-IN"/>
          </a:p>
        </p:txBody>
      </p:sp>
      <p:pic>
        <p:nvPicPr>
          <p:cNvPr id="3" name="Picture 2">
            <a:extLst>
              <a:ext uri="{FF2B5EF4-FFF2-40B4-BE49-F238E27FC236}">
                <a16:creationId xmlns:a16="http://schemas.microsoft.com/office/drawing/2014/main" id="{10B2D7EF-F692-D24D-8E91-C52BA1AE2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49" y="491531"/>
            <a:ext cx="10444334" cy="5874938"/>
          </a:xfrm>
          <a:prstGeom prst="rect">
            <a:avLst/>
          </a:prstGeom>
        </p:spPr>
      </p:pic>
    </p:spTree>
    <p:extLst>
      <p:ext uri="{BB962C8B-B14F-4D97-AF65-F5344CB8AC3E}">
        <p14:creationId xmlns:p14="http://schemas.microsoft.com/office/powerpoint/2010/main" val="1945493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C3B7BD-0247-70BC-F360-E31705D72857}"/>
              </a:ext>
            </a:extLst>
          </p:cNvPr>
          <p:cNvSpPr>
            <a:spLocks noGrp="1"/>
          </p:cNvSpPr>
          <p:nvPr>
            <p:ph type="sldNum" sz="quarter" idx="12"/>
          </p:nvPr>
        </p:nvSpPr>
        <p:spPr/>
        <p:txBody>
          <a:bodyPr/>
          <a:lstStyle/>
          <a:p>
            <a:fld id="{2464C22E-3C4E-46EA-82E2-320222AF6694}" type="slidenum">
              <a:rPr lang="en-IN" smtClean="0"/>
              <a:t>25</a:t>
            </a:fld>
            <a:endParaRPr lang="en-IN"/>
          </a:p>
        </p:txBody>
      </p:sp>
      <p:pic>
        <p:nvPicPr>
          <p:cNvPr id="3" name="Picture 2">
            <a:extLst>
              <a:ext uri="{FF2B5EF4-FFF2-40B4-BE49-F238E27FC236}">
                <a16:creationId xmlns:a16="http://schemas.microsoft.com/office/drawing/2014/main" id="{7F2AD519-A12F-404E-ADF3-0D749FB14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592" y="725557"/>
            <a:ext cx="9824278" cy="5526156"/>
          </a:xfrm>
          <a:prstGeom prst="rect">
            <a:avLst/>
          </a:prstGeom>
        </p:spPr>
      </p:pic>
    </p:spTree>
    <p:extLst>
      <p:ext uri="{BB962C8B-B14F-4D97-AF65-F5344CB8AC3E}">
        <p14:creationId xmlns:p14="http://schemas.microsoft.com/office/powerpoint/2010/main" val="538624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49AC76-C687-7A45-074A-A5D0EB68D262}"/>
              </a:ext>
            </a:extLst>
          </p:cNvPr>
          <p:cNvSpPr txBox="1"/>
          <p:nvPr/>
        </p:nvSpPr>
        <p:spPr>
          <a:xfrm>
            <a:off x="-1103377" y="362515"/>
            <a:ext cx="7790963" cy="369332"/>
          </a:xfrm>
          <a:prstGeom prst="rect">
            <a:avLst/>
          </a:prstGeom>
          <a:noFill/>
        </p:spPr>
        <p:txBody>
          <a:bodyPr wrap="square">
            <a:spAutoFit/>
          </a:bodyPr>
          <a:lstStyle/>
          <a:p>
            <a:pPr algn="ctr">
              <a:buClr>
                <a:srgbClr val="000000"/>
              </a:buClr>
              <a:defRPr/>
            </a:pPr>
            <a:r>
              <a:rPr lang="en-US" b="1" dirty="0">
                <a:solidFill>
                  <a:srgbClr val="497389"/>
                </a:solidFill>
                <a:latin typeface="Times New Roman" panose="02020603050405020304" pitchFamily="18" charset="0"/>
                <a:cs typeface="Times New Roman" panose="02020603050405020304" pitchFamily="18" charset="0"/>
              </a:rPr>
              <a:t>TECHONOLGIES AND TOOLS USED :</a:t>
            </a:r>
          </a:p>
        </p:txBody>
      </p:sp>
      <p:graphicFrame>
        <p:nvGraphicFramePr>
          <p:cNvPr id="12" name="Diagram 11">
            <a:extLst>
              <a:ext uri="{FF2B5EF4-FFF2-40B4-BE49-F238E27FC236}">
                <a16:creationId xmlns:a16="http://schemas.microsoft.com/office/drawing/2014/main" id="{14BED5DB-2F80-1D0F-4204-A5929E72DAE5}"/>
              </a:ext>
            </a:extLst>
          </p:cNvPr>
          <p:cNvGraphicFramePr/>
          <p:nvPr>
            <p:extLst>
              <p:ext uri="{D42A27DB-BD31-4B8C-83A1-F6EECF244321}">
                <p14:modId xmlns:p14="http://schemas.microsoft.com/office/powerpoint/2010/main" val="3926427905"/>
              </p:ext>
            </p:extLst>
          </p:nvPr>
        </p:nvGraphicFramePr>
        <p:xfrm>
          <a:off x="1634535" y="1055977"/>
          <a:ext cx="8783782" cy="5039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6DBC38B0-E7F9-A553-A27D-FFE8E7F66588}"/>
              </a:ext>
            </a:extLst>
          </p:cNvPr>
          <p:cNvSpPr>
            <a:spLocks noGrp="1"/>
          </p:cNvSpPr>
          <p:nvPr>
            <p:ph type="sldNum" sz="quarter" idx="12"/>
          </p:nvPr>
        </p:nvSpPr>
        <p:spPr/>
        <p:txBody>
          <a:bodyPr/>
          <a:lstStyle/>
          <a:p>
            <a:fld id="{2464C22E-3C4E-46EA-82E2-320222AF6694}" type="slidenum">
              <a:rPr lang="en-IN" smtClean="0"/>
              <a:t>26</a:t>
            </a:fld>
            <a:endParaRPr lang="en-IN"/>
          </a:p>
        </p:txBody>
      </p:sp>
    </p:spTree>
    <p:extLst>
      <p:ext uri="{BB962C8B-B14F-4D97-AF65-F5344CB8AC3E}">
        <p14:creationId xmlns:p14="http://schemas.microsoft.com/office/powerpoint/2010/main" val="800482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oogle Shape;394;p34">
            <a:extLst>
              <a:ext uri="{FF2B5EF4-FFF2-40B4-BE49-F238E27FC236}">
                <a16:creationId xmlns:a16="http://schemas.microsoft.com/office/drawing/2014/main" id="{73B2424E-D334-F9F3-74E3-611E88B2CC22}"/>
              </a:ext>
            </a:extLst>
          </p:cNvPr>
          <p:cNvGrpSpPr/>
          <p:nvPr/>
        </p:nvGrpSpPr>
        <p:grpSpPr>
          <a:xfrm>
            <a:off x="5874737" y="2431585"/>
            <a:ext cx="4971239" cy="2912590"/>
            <a:chOff x="1177450" y="241631"/>
            <a:chExt cx="6173152" cy="3616776"/>
          </a:xfrm>
        </p:grpSpPr>
        <p:sp>
          <p:nvSpPr>
            <p:cNvPr id="13" name="Google Shape;395;p34">
              <a:extLst>
                <a:ext uri="{FF2B5EF4-FFF2-40B4-BE49-F238E27FC236}">
                  <a16:creationId xmlns:a16="http://schemas.microsoft.com/office/drawing/2014/main" id="{25452662-1635-BA02-72FB-92EAB68A2D6D}"/>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4" name="Google Shape;396;p34">
              <a:extLst>
                <a:ext uri="{FF2B5EF4-FFF2-40B4-BE49-F238E27FC236}">
                  <a16:creationId xmlns:a16="http://schemas.microsoft.com/office/drawing/2014/main" id="{9F6F6740-4688-77D2-C03F-7BD158B86686}"/>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5" name="Google Shape;397;p34">
              <a:extLst>
                <a:ext uri="{FF2B5EF4-FFF2-40B4-BE49-F238E27FC236}">
                  <a16:creationId xmlns:a16="http://schemas.microsoft.com/office/drawing/2014/main" id="{C014C5B5-F9F2-8E4F-C350-A9F65A139D8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6" name="Google Shape;398;p34">
              <a:extLst>
                <a:ext uri="{FF2B5EF4-FFF2-40B4-BE49-F238E27FC236}">
                  <a16:creationId xmlns:a16="http://schemas.microsoft.com/office/drawing/2014/main" id="{B3D841AA-1952-98C5-7FB1-39A96DB4A1B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pic>
        <p:nvPicPr>
          <p:cNvPr id="17" name="Picture 16">
            <a:extLst>
              <a:ext uri="{FF2B5EF4-FFF2-40B4-BE49-F238E27FC236}">
                <a16:creationId xmlns:a16="http://schemas.microsoft.com/office/drawing/2014/main" id="{BD1E7E3C-E0B6-ECF3-3C02-167DA5CF5E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24478" y="2603345"/>
            <a:ext cx="3902279" cy="2435793"/>
          </a:xfrm>
          <a:prstGeom prst="rect">
            <a:avLst/>
          </a:prstGeom>
        </p:spPr>
      </p:pic>
      <p:grpSp>
        <p:nvGrpSpPr>
          <p:cNvPr id="27" name="Google Shape;370;p32">
            <a:extLst>
              <a:ext uri="{FF2B5EF4-FFF2-40B4-BE49-F238E27FC236}">
                <a16:creationId xmlns:a16="http://schemas.microsoft.com/office/drawing/2014/main" id="{A0E28A6A-1BC7-F078-10E8-6EAB25AFEC8E}"/>
              </a:ext>
            </a:extLst>
          </p:cNvPr>
          <p:cNvGrpSpPr/>
          <p:nvPr/>
        </p:nvGrpSpPr>
        <p:grpSpPr>
          <a:xfrm>
            <a:off x="2276061" y="2186609"/>
            <a:ext cx="1815146" cy="3616992"/>
            <a:chOff x="2547150" y="238125"/>
            <a:chExt cx="2525675" cy="5238750"/>
          </a:xfrm>
        </p:grpSpPr>
        <p:sp>
          <p:nvSpPr>
            <p:cNvPr id="28" name="Google Shape;371;p32">
              <a:extLst>
                <a:ext uri="{FF2B5EF4-FFF2-40B4-BE49-F238E27FC236}">
                  <a16:creationId xmlns:a16="http://schemas.microsoft.com/office/drawing/2014/main" id="{5EAB5546-68D2-3AE7-54C4-2F3D4C5BB70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11445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Google Shape;372;p32">
              <a:extLst>
                <a:ext uri="{FF2B5EF4-FFF2-40B4-BE49-F238E27FC236}">
                  <a16:creationId xmlns:a16="http://schemas.microsoft.com/office/drawing/2014/main" id="{336B4E5B-6BDA-27EC-7F6F-0216DBF55DA1}"/>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1863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73;p32">
              <a:extLst>
                <a:ext uri="{FF2B5EF4-FFF2-40B4-BE49-F238E27FC236}">
                  <a16:creationId xmlns:a16="http://schemas.microsoft.com/office/drawing/2014/main" id="{5233376D-55A8-200F-DFB3-07B08E5FBEC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1863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74;p32">
              <a:extLst>
                <a:ext uri="{FF2B5EF4-FFF2-40B4-BE49-F238E27FC236}">
                  <a16:creationId xmlns:a16="http://schemas.microsoft.com/office/drawing/2014/main" id="{D1FE3579-ECA6-A3E2-7CFA-6CEF4E59555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1863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3CC69B5F-59DD-838C-C4C5-0CA5B5896DB4}"/>
              </a:ext>
            </a:extLst>
          </p:cNvPr>
          <p:cNvPicPr>
            <a:picLocks noChangeAspect="1"/>
          </p:cNvPicPr>
          <p:nvPr/>
        </p:nvPicPr>
        <p:blipFill rotWithShape="1">
          <a:blip r:embed="rId2">
            <a:extLst>
              <a:ext uri="{28A0092B-C50C-407E-A947-70E740481C1C}">
                <a14:useLocalDpi xmlns:a14="http://schemas.microsoft.com/office/drawing/2010/main" val="0"/>
              </a:ext>
            </a:extLst>
          </a:blip>
          <a:srcRect t="8610" b="4759"/>
          <a:stretch/>
        </p:blipFill>
        <p:spPr>
          <a:xfrm>
            <a:off x="2317420" y="2394756"/>
            <a:ext cx="1703096" cy="2943468"/>
          </a:xfrm>
          <a:prstGeom prst="rect">
            <a:avLst/>
          </a:prstGeom>
        </p:spPr>
      </p:pic>
      <p:sp>
        <p:nvSpPr>
          <p:cNvPr id="35" name="TextBox 34">
            <a:extLst>
              <a:ext uri="{FF2B5EF4-FFF2-40B4-BE49-F238E27FC236}">
                <a16:creationId xmlns:a16="http://schemas.microsoft.com/office/drawing/2014/main" id="{55E028AE-1427-4DA4-C30C-A41204708974}"/>
              </a:ext>
            </a:extLst>
          </p:cNvPr>
          <p:cNvSpPr txBox="1"/>
          <p:nvPr/>
        </p:nvSpPr>
        <p:spPr>
          <a:xfrm>
            <a:off x="309867" y="608144"/>
            <a:ext cx="609765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497389"/>
                </a:solidFill>
                <a:latin typeface="Times New Roman" panose="02020603050405020304" pitchFamily="18" charset="0"/>
                <a:cs typeface="Times New Roman" panose="02020603050405020304" pitchFamily="18" charset="0"/>
              </a:rPr>
              <a:t>RESPONSIVENESS OF WEBSITE</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sp>
        <p:nvSpPr>
          <p:cNvPr id="37" name="TextBox 36">
            <a:extLst>
              <a:ext uri="{FF2B5EF4-FFF2-40B4-BE49-F238E27FC236}">
                <a16:creationId xmlns:a16="http://schemas.microsoft.com/office/drawing/2014/main" id="{49CB6BFF-AC4B-B35C-DDAF-1802BAA962A3}"/>
              </a:ext>
            </a:extLst>
          </p:cNvPr>
          <p:cNvSpPr txBox="1"/>
          <p:nvPr/>
        </p:nvSpPr>
        <p:spPr>
          <a:xfrm>
            <a:off x="134132" y="1590473"/>
            <a:ext cx="609765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497389"/>
                </a:solidFill>
                <a:latin typeface="Times New Roman" panose="02020603050405020304" pitchFamily="18" charset="0"/>
                <a:ea typeface="+mn-ea"/>
                <a:cs typeface="Times New Roman" panose="02020603050405020304" pitchFamily="18" charset="0"/>
              </a:rPr>
              <a:t>MOBILE VIEW</a:t>
            </a:r>
          </a:p>
        </p:txBody>
      </p:sp>
      <p:sp>
        <p:nvSpPr>
          <p:cNvPr id="39" name="TextBox 38">
            <a:extLst>
              <a:ext uri="{FF2B5EF4-FFF2-40B4-BE49-F238E27FC236}">
                <a16:creationId xmlns:a16="http://schemas.microsoft.com/office/drawing/2014/main" id="{F3080AEC-FDE3-0A57-810C-C2D4157A6328}"/>
              </a:ext>
            </a:extLst>
          </p:cNvPr>
          <p:cNvSpPr txBox="1"/>
          <p:nvPr/>
        </p:nvSpPr>
        <p:spPr>
          <a:xfrm>
            <a:off x="5155924" y="1755859"/>
            <a:ext cx="609765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497389"/>
                </a:solidFill>
                <a:latin typeface="Times New Roman" panose="02020603050405020304" pitchFamily="18" charset="0"/>
                <a:ea typeface="+mn-ea"/>
                <a:cs typeface="Times New Roman" panose="02020603050405020304" pitchFamily="18" charset="0"/>
              </a:rPr>
              <a:t>LAPTOP VIEW</a:t>
            </a:r>
          </a:p>
        </p:txBody>
      </p:sp>
      <p:sp>
        <p:nvSpPr>
          <p:cNvPr id="40" name="Slide Number Placeholder 39">
            <a:extLst>
              <a:ext uri="{FF2B5EF4-FFF2-40B4-BE49-F238E27FC236}">
                <a16:creationId xmlns:a16="http://schemas.microsoft.com/office/drawing/2014/main" id="{7F56C259-046E-FF8E-3998-D2AD086FFD92}"/>
              </a:ext>
            </a:extLst>
          </p:cNvPr>
          <p:cNvSpPr>
            <a:spLocks noGrp="1"/>
          </p:cNvSpPr>
          <p:nvPr>
            <p:ph type="sldNum" sz="quarter" idx="12"/>
          </p:nvPr>
        </p:nvSpPr>
        <p:spPr/>
        <p:txBody>
          <a:bodyPr/>
          <a:lstStyle/>
          <a:p>
            <a:fld id="{2464C22E-3C4E-46EA-82E2-320222AF6694}" type="slidenum">
              <a:rPr lang="en-IN" smtClean="0"/>
              <a:t>27</a:t>
            </a:fld>
            <a:endParaRPr lang="en-IN"/>
          </a:p>
        </p:txBody>
      </p:sp>
    </p:spTree>
    <p:extLst>
      <p:ext uri="{BB962C8B-B14F-4D97-AF65-F5344CB8AC3E}">
        <p14:creationId xmlns:p14="http://schemas.microsoft.com/office/powerpoint/2010/main" val="7591293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BE041-8F21-D0C3-B1E1-3AF7A05DA3D6}"/>
              </a:ext>
            </a:extLst>
          </p:cNvPr>
          <p:cNvPicPr>
            <a:picLocks noChangeAspect="1"/>
          </p:cNvPicPr>
          <p:nvPr/>
        </p:nvPicPr>
        <p:blipFill rotWithShape="1">
          <a:blip r:embed="rId2">
            <a:extLst>
              <a:ext uri="{28A0092B-C50C-407E-A947-70E740481C1C}">
                <a14:useLocalDpi xmlns:a14="http://schemas.microsoft.com/office/drawing/2010/main" val="0"/>
              </a:ext>
            </a:extLst>
          </a:blip>
          <a:srcRect l="6629" r="8343"/>
          <a:stretch/>
        </p:blipFill>
        <p:spPr>
          <a:xfrm>
            <a:off x="1828800" y="1770971"/>
            <a:ext cx="7851112" cy="3927317"/>
          </a:xfrm>
          <a:prstGeom prst="rect">
            <a:avLst/>
          </a:prstGeom>
        </p:spPr>
      </p:pic>
      <p:grpSp>
        <p:nvGrpSpPr>
          <p:cNvPr id="6" name="Google Shape;394;p34">
            <a:extLst>
              <a:ext uri="{FF2B5EF4-FFF2-40B4-BE49-F238E27FC236}">
                <a16:creationId xmlns:a16="http://schemas.microsoft.com/office/drawing/2014/main" id="{93FCA7B7-BFAE-2B53-8A46-B13496CAA075}"/>
              </a:ext>
            </a:extLst>
          </p:cNvPr>
          <p:cNvGrpSpPr/>
          <p:nvPr/>
        </p:nvGrpSpPr>
        <p:grpSpPr>
          <a:xfrm>
            <a:off x="798240" y="1280160"/>
            <a:ext cx="9912232" cy="4683760"/>
            <a:chOff x="1177450" y="241631"/>
            <a:chExt cx="6173152" cy="3616776"/>
          </a:xfrm>
        </p:grpSpPr>
        <p:sp>
          <p:nvSpPr>
            <p:cNvPr id="7" name="Google Shape;395;p34">
              <a:extLst>
                <a:ext uri="{FF2B5EF4-FFF2-40B4-BE49-F238E27FC236}">
                  <a16:creationId xmlns:a16="http://schemas.microsoft.com/office/drawing/2014/main" id="{0C91E4E4-0648-02F7-0115-263D7369720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396;p34">
              <a:extLst>
                <a:ext uri="{FF2B5EF4-FFF2-40B4-BE49-F238E27FC236}">
                  <a16:creationId xmlns:a16="http://schemas.microsoft.com/office/drawing/2014/main" id="{2B006626-4546-96F5-EAE8-2368566D71F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9" name="Google Shape;397;p34">
              <a:extLst>
                <a:ext uri="{FF2B5EF4-FFF2-40B4-BE49-F238E27FC236}">
                  <a16:creationId xmlns:a16="http://schemas.microsoft.com/office/drawing/2014/main" id="{4BA72F32-E9FF-7FD4-D671-1BF625BF5C23}"/>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10" name="Google Shape;398;p34">
              <a:extLst>
                <a:ext uri="{FF2B5EF4-FFF2-40B4-BE49-F238E27FC236}">
                  <a16:creationId xmlns:a16="http://schemas.microsoft.com/office/drawing/2014/main" id="{86D2BC95-29EF-F103-8B82-CD953CD8FB9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12" name="TextBox 11">
            <a:extLst>
              <a:ext uri="{FF2B5EF4-FFF2-40B4-BE49-F238E27FC236}">
                <a16:creationId xmlns:a16="http://schemas.microsoft.com/office/drawing/2014/main" id="{75A37CE3-A005-7D59-4A28-12BD502D278E}"/>
              </a:ext>
            </a:extLst>
          </p:cNvPr>
          <p:cNvSpPr txBox="1"/>
          <p:nvPr/>
        </p:nvSpPr>
        <p:spPr>
          <a:xfrm>
            <a:off x="686480" y="480757"/>
            <a:ext cx="958528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497389"/>
                </a:solidFill>
                <a:latin typeface="Times New Roman" panose="02020603050405020304" pitchFamily="18" charset="0"/>
                <a:cs typeface="Times New Roman" panose="02020603050405020304" pitchFamily="18" charset="0"/>
              </a:rPr>
              <a:t>FETCHING USER DETAILS USING POSTMAN GET SERVICE  -  EMPLOYER SIDE</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2A425D1F-B2DE-3081-6671-377DDB919F70}"/>
              </a:ext>
            </a:extLst>
          </p:cNvPr>
          <p:cNvSpPr>
            <a:spLocks noGrp="1"/>
          </p:cNvSpPr>
          <p:nvPr>
            <p:ph type="sldNum" sz="quarter" idx="12"/>
          </p:nvPr>
        </p:nvSpPr>
        <p:spPr/>
        <p:txBody>
          <a:bodyPr/>
          <a:lstStyle/>
          <a:p>
            <a:fld id="{2464C22E-3C4E-46EA-82E2-320222AF6694}" type="slidenum">
              <a:rPr lang="en-IN" smtClean="0"/>
              <a:t>28</a:t>
            </a:fld>
            <a:endParaRPr lang="en-IN"/>
          </a:p>
        </p:txBody>
      </p:sp>
    </p:spTree>
    <p:extLst>
      <p:ext uri="{BB962C8B-B14F-4D97-AF65-F5344CB8AC3E}">
        <p14:creationId xmlns:p14="http://schemas.microsoft.com/office/powerpoint/2010/main" val="2522736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50198-5531-1DD8-4B43-275B177E694A}"/>
              </a:ext>
            </a:extLst>
          </p:cNvPr>
          <p:cNvSpPr>
            <a:spLocks noGrp="1"/>
          </p:cNvSpPr>
          <p:nvPr>
            <p:ph type="sldNum" sz="quarter" idx="12"/>
          </p:nvPr>
        </p:nvSpPr>
        <p:spPr/>
        <p:txBody>
          <a:bodyPr/>
          <a:lstStyle/>
          <a:p>
            <a:fld id="{2464C22E-3C4E-46EA-82E2-320222AF6694}" type="slidenum">
              <a:rPr lang="en-IN" smtClean="0"/>
              <a:t>29</a:t>
            </a:fld>
            <a:endParaRPr lang="en-IN"/>
          </a:p>
        </p:txBody>
      </p:sp>
      <p:sp>
        <p:nvSpPr>
          <p:cNvPr id="4" name="TextBox 3">
            <a:extLst>
              <a:ext uri="{FF2B5EF4-FFF2-40B4-BE49-F238E27FC236}">
                <a16:creationId xmlns:a16="http://schemas.microsoft.com/office/drawing/2014/main" id="{7CA58BB9-D759-3CD3-4C1A-DF664870EBA0}"/>
              </a:ext>
            </a:extLst>
          </p:cNvPr>
          <p:cNvSpPr txBox="1"/>
          <p:nvPr/>
        </p:nvSpPr>
        <p:spPr>
          <a:xfrm>
            <a:off x="-807555" y="1067664"/>
            <a:ext cx="6097656" cy="369332"/>
          </a:xfrm>
          <a:prstGeom prst="rect">
            <a:avLst/>
          </a:prstGeom>
          <a:noFill/>
        </p:spPr>
        <p:txBody>
          <a:bodyPr wrap="square">
            <a:spAutoFit/>
          </a:bodyPr>
          <a:lstStyle/>
          <a:p>
            <a:pPr algn="ctr">
              <a:lnSpc>
                <a:spcPct val="100000"/>
              </a:lnSpc>
              <a:spcBef>
                <a:spcPts val="0"/>
              </a:spcBef>
              <a:buClr>
                <a:srgbClr val="000000"/>
              </a:buClr>
              <a:defRPr/>
            </a:pPr>
            <a:r>
              <a:rPr lang="en-US" b="1" dirty="0">
                <a:solidFill>
                  <a:srgbClr val="497389"/>
                </a:solidFill>
                <a:latin typeface="Times New Roman" panose="02020603050405020304" pitchFamily="18" charset="0"/>
                <a:cs typeface="Times New Roman" panose="02020603050405020304" pitchFamily="18" charset="0"/>
              </a:rPr>
              <a:t>ADVANTAGES </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8596A4D2-237E-F758-D019-FA84DF028DBF}"/>
              </a:ext>
            </a:extLst>
          </p:cNvPr>
          <p:cNvGraphicFramePr>
            <a:graphicFrameLocks noGrp="1"/>
          </p:cNvGraphicFramePr>
          <p:nvPr>
            <p:extLst>
              <p:ext uri="{D42A27DB-BD31-4B8C-83A1-F6EECF244321}">
                <p14:modId xmlns:p14="http://schemas.microsoft.com/office/powerpoint/2010/main" val="658012662"/>
              </p:ext>
            </p:extLst>
          </p:nvPr>
        </p:nvGraphicFramePr>
        <p:xfrm>
          <a:off x="1495287" y="1733458"/>
          <a:ext cx="8128000" cy="2966720"/>
        </p:xfrm>
        <a:graphic>
          <a:graphicData uri="http://schemas.openxmlformats.org/drawingml/2006/table">
            <a:tbl>
              <a:tblPr firstRow="1" bandRow="1">
                <a:tableStyleId>{00A15C55-8517-42AA-B614-E9B94910E393}</a:tableStyleId>
              </a:tblPr>
              <a:tblGrid>
                <a:gridCol w="8128000">
                  <a:extLst>
                    <a:ext uri="{9D8B030D-6E8A-4147-A177-3AD203B41FA5}">
                      <a16:colId xmlns:a16="http://schemas.microsoft.com/office/drawing/2014/main" val="779286942"/>
                    </a:ext>
                  </a:extLst>
                </a:gridCol>
              </a:tblGrid>
              <a:tr h="370840">
                <a:tc>
                  <a:txBody>
                    <a:bodyPr/>
                    <a:lstStyle/>
                    <a:p>
                      <a:pPr marL="285750" indent="-285750">
                        <a:buFont typeface="Wingdings" panose="05000000000000000000" pitchFamily="2" charset="2"/>
                        <a:buChar char="v"/>
                      </a:pPr>
                      <a:r>
                        <a:rPr lang="en-US" dirty="0">
                          <a:solidFill>
                            <a:schemeClr val="tx1"/>
                          </a:solidFill>
                        </a:rPr>
                        <a:t>Regular job updates</a:t>
                      </a:r>
                    </a:p>
                  </a:txBody>
                  <a:tcPr/>
                </a:tc>
                <a:extLst>
                  <a:ext uri="{0D108BD9-81ED-4DB2-BD59-A6C34878D82A}">
                    <a16:rowId xmlns:a16="http://schemas.microsoft.com/office/drawing/2014/main" val="587851771"/>
                  </a:ext>
                </a:extLst>
              </a:tr>
              <a:tr h="370840">
                <a:tc>
                  <a:txBody>
                    <a:bodyPr/>
                    <a:lstStyle/>
                    <a:p>
                      <a:pPr marL="285750" indent="-285750">
                        <a:buFont typeface="Wingdings" panose="05000000000000000000" pitchFamily="2" charset="2"/>
                        <a:buChar char="v"/>
                      </a:pPr>
                      <a:r>
                        <a:rPr lang="en-US" dirty="0"/>
                        <a:t>Online recruitment gives bigger audience </a:t>
                      </a:r>
                      <a:endParaRPr lang="en-IN" dirty="0"/>
                    </a:p>
                  </a:txBody>
                  <a:tcPr/>
                </a:tc>
                <a:extLst>
                  <a:ext uri="{0D108BD9-81ED-4DB2-BD59-A6C34878D82A}">
                    <a16:rowId xmlns:a16="http://schemas.microsoft.com/office/drawing/2014/main" val="2988149490"/>
                  </a:ext>
                </a:extLst>
              </a:tr>
              <a:tr h="370840">
                <a:tc>
                  <a:txBody>
                    <a:bodyPr/>
                    <a:lstStyle/>
                    <a:p>
                      <a:pPr marL="285750" indent="-285750">
                        <a:buFont typeface="Wingdings" panose="05000000000000000000" pitchFamily="2" charset="2"/>
                        <a:buChar char="v"/>
                      </a:pPr>
                      <a:r>
                        <a:rPr lang="en-US" dirty="0"/>
                        <a:t>Easy job seeking and applying </a:t>
                      </a:r>
                      <a:endParaRPr lang="en-IN" dirty="0"/>
                    </a:p>
                  </a:txBody>
                  <a:tcPr/>
                </a:tc>
                <a:extLst>
                  <a:ext uri="{0D108BD9-81ED-4DB2-BD59-A6C34878D82A}">
                    <a16:rowId xmlns:a16="http://schemas.microsoft.com/office/drawing/2014/main" val="2574753230"/>
                  </a:ext>
                </a:extLst>
              </a:tr>
              <a:tr h="370840">
                <a:tc>
                  <a:txBody>
                    <a:bodyPr/>
                    <a:lstStyle/>
                    <a:p>
                      <a:pPr marL="285750" indent="-285750">
                        <a:buFont typeface="Wingdings" panose="05000000000000000000" pitchFamily="2" charset="2"/>
                        <a:buChar char="v"/>
                      </a:pPr>
                      <a:r>
                        <a:rPr lang="en-US" dirty="0"/>
                        <a:t>Easy access to remove applied jobs</a:t>
                      </a:r>
                      <a:endParaRPr lang="en-IN" dirty="0"/>
                    </a:p>
                  </a:txBody>
                  <a:tcPr/>
                </a:tc>
                <a:extLst>
                  <a:ext uri="{0D108BD9-81ED-4DB2-BD59-A6C34878D82A}">
                    <a16:rowId xmlns:a16="http://schemas.microsoft.com/office/drawing/2014/main" val="749548053"/>
                  </a:ext>
                </a:extLst>
              </a:tr>
              <a:tr h="370840">
                <a:tc>
                  <a:txBody>
                    <a:bodyPr/>
                    <a:lstStyle/>
                    <a:p>
                      <a:pPr marL="285750" indent="-285750">
                        <a:buFont typeface="Wingdings" panose="05000000000000000000" pitchFamily="2" charset="2"/>
                        <a:buChar char="v"/>
                      </a:pPr>
                      <a:r>
                        <a:rPr lang="en-US" dirty="0"/>
                        <a:t>User friendly website </a:t>
                      </a:r>
                      <a:endParaRPr lang="en-IN" dirty="0"/>
                    </a:p>
                  </a:txBody>
                  <a:tcPr/>
                </a:tc>
                <a:extLst>
                  <a:ext uri="{0D108BD9-81ED-4DB2-BD59-A6C34878D82A}">
                    <a16:rowId xmlns:a16="http://schemas.microsoft.com/office/drawing/2014/main" val="2668928492"/>
                  </a:ext>
                </a:extLst>
              </a:tr>
              <a:tr h="370840">
                <a:tc>
                  <a:txBody>
                    <a:bodyPr/>
                    <a:lstStyle/>
                    <a:p>
                      <a:pPr marL="285750" indent="-285750">
                        <a:buFont typeface="Wingdings" panose="05000000000000000000" pitchFamily="2" charset="2"/>
                        <a:buChar char="v"/>
                      </a:pPr>
                      <a:r>
                        <a:rPr lang="en-US" dirty="0"/>
                        <a:t>Can hire all streams of employees</a:t>
                      </a:r>
                    </a:p>
                  </a:txBody>
                  <a:tcPr/>
                </a:tc>
                <a:extLst>
                  <a:ext uri="{0D108BD9-81ED-4DB2-BD59-A6C34878D82A}">
                    <a16:rowId xmlns:a16="http://schemas.microsoft.com/office/drawing/2014/main" val="4069479866"/>
                  </a:ext>
                </a:extLst>
              </a:tr>
              <a:tr h="370840">
                <a:tc>
                  <a:txBody>
                    <a:bodyPr/>
                    <a:lstStyle/>
                    <a:p>
                      <a:pPr marL="285750" indent="-285750">
                        <a:buFont typeface="Wingdings" panose="05000000000000000000" pitchFamily="2" charset="2"/>
                        <a:buChar char="v"/>
                      </a:pPr>
                      <a:r>
                        <a:rPr lang="en-US" dirty="0"/>
                        <a:t> Online recruitment is quick</a:t>
                      </a:r>
                    </a:p>
                  </a:txBody>
                  <a:tcPr/>
                </a:tc>
                <a:extLst>
                  <a:ext uri="{0D108BD9-81ED-4DB2-BD59-A6C34878D82A}">
                    <a16:rowId xmlns:a16="http://schemas.microsoft.com/office/drawing/2014/main" val="1028938067"/>
                  </a:ext>
                </a:extLst>
              </a:tr>
              <a:tr h="370840">
                <a:tc>
                  <a:txBody>
                    <a:bodyPr/>
                    <a:lstStyle/>
                    <a:p>
                      <a:pPr marL="285750" indent="-285750">
                        <a:buFont typeface="Wingdings" panose="05000000000000000000" pitchFamily="2" charset="2"/>
                        <a:buChar char="v"/>
                      </a:pPr>
                      <a:r>
                        <a:rPr lang="en-US" dirty="0"/>
                        <a:t>Reduces time to hire</a:t>
                      </a:r>
                    </a:p>
                  </a:txBody>
                  <a:tcPr/>
                </a:tc>
                <a:extLst>
                  <a:ext uri="{0D108BD9-81ED-4DB2-BD59-A6C34878D82A}">
                    <a16:rowId xmlns:a16="http://schemas.microsoft.com/office/drawing/2014/main" val="2793199150"/>
                  </a:ext>
                </a:extLst>
              </a:tr>
            </a:tbl>
          </a:graphicData>
        </a:graphic>
      </p:graphicFrame>
    </p:spTree>
    <p:extLst>
      <p:ext uri="{BB962C8B-B14F-4D97-AF65-F5344CB8AC3E}">
        <p14:creationId xmlns:p14="http://schemas.microsoft.com/office/powerpoint/2010/main" val="167367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8566FA-020D-BD11-FB3B-FCC442096089}"/>
              </a:ext>
            </a:extLst>
          </p:cNvPr>
          <p:cNvSpPr txBox="1"/>
          <p:nvPr/>
        </p:nvSpPr>
        <p:spPr>
          <a:xfrm>
            <a:off x="919721" y="1938853"/>
            <a:ext cx="9796670" cy="2585323"/>
          </a:xfrm>
          <a:prstGeom prst="rect">
            <a:avLst/>
          </a:prstGeom>
          <a:noFill/>
        </p:spPr>
        <p:txBody>
          <a:bodyPr wrap="square">
            <a:spAutoFit/>
          </a:bodyPr>
          <a:lstStyle/>
          <a:p>
            <a:pPr marL="285750" indent="-285750">
              <a:buFont typeface="Wingdings" panose="05000000000000000000" pitchFamily="2" charset="2"/>
              <a:buChar char="ü"/>
            </a:pPr>
            <a:r>
              <a:rPr lang="en-US" dirty="0"/>
              <a:t>The online job portal system is a platform between job seekers and job providers (company). The Job seeker can easily find and apply for a job by login into the system. </a:t>
            </a:r>
          </a:p>
          <a:p>
            <a:pPr marL="285750" indent="-285750">
              <a:buFont typeface="Wingdings" panose="05000000000000000000" pitchFamily="2" charset="2"/>
              <a:buChar char="ü"/>
            </a:pPr>
            <a:r>
              <a:rPr lang="en-US" dirty="0"/>
              <a:t>The Employer or company can easily get an expert employee from our job portal site by posting a job. </a:t>
            </a:r>
          </a:p>
          <a:p>
            <a:pPr marL="285750" indent="-285750">
              <a:buFont typeface="Wingdings" panose="05000000000000000000" pitchFamily="2" charset="2"/>
              <a:buChar char="ü"/>
            </a:pPr>
            <a:r>
              <a:rPr lang="en-US" dirty="0"/>
              <a:t>Create a web application for a company that will be used by job seekers to apply to the job requirements.</a:t>
            </a:r>
          </a:p>
          <a:p>
            <a:pPr marL="285750" indent="-285750">
              <a:buFont typeface="Wingdings" panose="05000000000000000000" pitchFamily="2" charset="2"/>
              <a:buChar char="ü"/>
            </a:pPr>
            <a:r>
              <a:rPr lang="en-US" dirty="0"/>
              <a:t> We will create a front end where users will view jobs. There will be a login page which also has register functionality. </a:t>
            </a:r>
          </a:p>
          <a:p>
            <a:pPr marL="285750" indent="-285750">
              <a:buFont typeface="Wingdings" panose="05000000000000000000" pitchFamily="2" charset="2"/>
              <a:buChar char="ü"/>
            </a:pPr>
            <a:r>
              <a:rPr lang="en-US" dirty="0"/>
              <a:t>The user will be taken to the home page after login, where they can view different jobs.</a:t>
            </a:r>
            <a:endParaRPr lang="en-IN" dirty="0"/>
          </a:p>
        </p:txBody>
      </p:sp>
      <p:sp>
        <p:nvSpPr>
          <p:cNvPr id="5" name="Rectangle 4">
            <a:extLst>
              <a:ext uri="{FF2B5EF4-FFF2-40B4-BE49-F238E27FC236}">
                <a16:creationId xmlns:a16="http://schemas.microsoft.com/office/drawing/2014/main" id="{3B7A8602-48A9-784B-9D5C-7958DCEC5399}"/>
              </a:ext>
            </a:extLst>
          </p:cNvPr>
          <p:cNvSpPr/>
          <p:nvPr/>
        </p:nvSpPr>
        <p:spPr>
          <a:xfrm>
            <a:off x="919721" y="1178291"/>
            <a:ext cx="3704091" cy="461665"/>
          </a:xfrm>
          <a:prstGeom prst="rect">
            <a:avLst/>
          </a:prstGeom>
          <a:noFill/>
        </p:spPr>
        <p:txBody>
          <a:bodyPr wrap="none" lIns="91440" tIns="45720" rIns="91440" bIns="45720">
            <a:spAutoFit/>
          </a:bodyPr>
          <a:lstStyle/>
          <a:p>
            <a:r>
              <a:rPr lang="en-US" sz="2400" b="1" dirty="0">
                <a:solidFill>
                  <a:srgbClr val="497389"/>
                </a:solidFill>
                <a:latin typeface="Times New Roman" panose="02020603050405020304" pitchFamily="18" charset="0"/>
                <a:cs typeface="Times New Roman" panose="02020603050405020304" pitchFamily="18" charset="0"/>
              </a:rPr>
              <a:t>PROBLEM STATEMENT</a:t>
            </a:r>
          </a:p>
        </p:txBody>
      </p:sp>
      <p:sp>
        <p:nvSpPr>
          <p:cNvPr id="6" name="Slide Number Placeholder 5">
            <a:extLst>
              <a:ext uri="{FF2B5EF4-FFF2-40B4-BE49-F238E27FC236}">
                <a16:creationId xmlns:a16="http://schemas.microsoft.com/office/drawing/2014/main" id="{2FC20F2C-14D6-41E0-249D-F6DA59B822FB}"/>
              </a:ext>
            </a:extLst>
          </p:cNvPr>
          <p:cNvSpPr>
            <a:spLocks noGrp="1"/>
          </p:cNvSpPr>
          <p:nvPr>
            <p:ph type="sldNum" sz="quarter" idx="12"/>
          </p:nvPr>
        </p:nvSpPr>
        <p:spPr/>
        <p:txBody>
          <a:bodyPr/>
          <a:lstStyle/>
          <a:p>
            <a:fld id="{2464C22E-3C4E-46EA-82E2-320222AF6694}" type="slidenum">
              <a:rPr lang="en-IN" smtClean="0"/>
              <a:t>3</a:t>
            </a:fld>
            <a:endParaRPr lang="en-IN"/>
          </a:p>
        </p:txBody>
      </p:sp>
    </p:spTree>
    <p:extLst>
      <p:ext uri="{BB962C8B-B14F-4D97-AF65-F5344CB8AC3E}">
        <p14:creationId xmlns:p14="http://schemas.microsoft.com/office/powerpoint/2010/main" val="409300880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3;p29">
            <a:extLst>
              <a:ext uri="{FF2B5EF4-FFF2-40B4-BE49-F238E27FC236}">
                <a16:creationId xmlns:a16="http://schemas.microsoft.com/office/drawing/2014/main" id="{DE43C711-BF23-2FC5-984B-1F8E580136CF}"/>
              </a:ext>
            </a:extLst>
          </p:cNvPr>
          <p:cNvSpPr txBox="1">
            <a:spLocks/>
          </p:cNvSpPr>
          <p:nvPr/>
        </p:nvSpPr>
        <p:spPr>
          <a:xfrm>
            <a:off x="3956800" y="611210"/>
            <a:ext cx="4278400" cy="1371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00000"/>
              </a:lnSpc>
              <a:spcBef>
                <a:spcPts val="0"/>
              </a:spcBef>
              <a:buClr>
                <a:srgbClr val="000000"/>
              </a:buClr>
              <a:defRPr/>
            </a:pPr>
            <a:r>
              <a:rPr lang="en-US" sz="3600" b="1" dirty="0">
                <a:solidFill>
                  <a:srgbClr val="497389"/>
                </a:solidFill>
                <a:latin typeface="Times New Roman" panose="02020603050405020304" pitchFamily="18" charset="0"/>
                <a:ea typeface="+mn-ea"/>
                <a:cs typeface="Times New Roman" panose="02020603050405020304" pitchFamily="18" charset="0"/>
              </a:rPr>
              <a:t>CONCLUSION</a:t>
            </a:r>
          </a:p>
        </p:txBody>
      </p:sp>
      <p:sp>
        <p:nvSpPr>
          <p:cNvPr id="6" name="TextBox 5">
            <a:extLst>
              <a:ext uri="{FF2B5EF4-FFF2-40B4-BE49-F238E27FC236}">
                <a16:creationId xmlns:a16="http://schemas.microsoft.com/office/drawing/2014/main" id="{CB861C34-A3B4-24D4-B26D-8FD67220D253}"/>
              </a:ext>
            </a:extLst>
          </p:cNvPr>
          <p:cNvSpPr txBox="1"/>
          <p:nvPr/>
        </p:nvSpPr>
        <p:spPr>
          <a:xfrm>
            <a:off x="1129862" y="1850730"/>
            <a:ext cx="9932276" cy="3903954"/>
          </a:xfrm>
          <a:prstGeom prst="rect">
            <a:avLst/>
          </a:prstGeom>
          <a:noFill/>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Job Seeker can be  able to register and login to the online job portal and can able to view the jobs in home dashboard page. Job seeker can also search the jobs based on category wise and apply those jobs, and also the applicant can cancel the applied jobs &amp; the applicant can also be able to edit the profile and password.</a:t>
            </a:r>
          </a:p>
          <a:p>
            <a:pPr algn="just">
              <a:lnSpc>
                <a:spcPct val="150000"/>
              </a:lnSpc>
            </a:pPr>
            <a:r>
              <a:rPr lang="en-US" sz="2400" dirty="0">
                <a:latin typeface="Times New Roman" panose="02020603050405020304" pitchFamily="18" charset="0"/>
                <a:cs typeface="Times New Roman" panose="02020603050405020304" pitchFamily="18" charset="0"/>
              </a:rPr>
              <a:t>By deploying this project in AWS we can be able to manage the  data of registered users. </a:t>
            </a:r>
          </a:p>
        </p:txBody>
      </p:sp>
      <p:sp>
        <p:nvSpPr>
          <p:cNvPr id="7" name="Slide Number Placeholder 6">
            <a:extLst>
              <a:ext uri="{FF2B5EF4-FFF2-40B4-BE49-F238E27FC236}">
                <a16:creationId xmlns:a16="http://schemas.microsoft.com/office/drawing/2014/main" id="{9340A31B-D2EF-82A4-5FA9-0B18701BD427}"/>
              </a:ext>
            </a:extLst>
          </p:cNvPr>
          <p:cNvSpPr>
            <a:spLocks noGrp="1"/>
          </p:cNvSpPr>
          <p:nvPr>
            <p:ph type="sldNum" sz="quarter" idx="12"/>
          </p:nvPr>
        </p:nvSpPr>
        <p:spPr/>
        <p:txBody>
          <a:bodyPr/>
          <a:lstStyle/>
          <a:p>
            <a:fld id="{2464C22E-3C4E-46EA-82E2-320222AF6694}" type="slidenum">
              <a:rPr lang="en-IN" smtClean="0"/>
              <a:t>30</a:t>
            </a:fld>
            <a:endParaRPr lang="en-IN"/>
          </a:p>
        </p:txBody>
      </p:sp>
    </p:spTree>
    <p:extLst>
      <p:ext uri="{BB962C8B-B14F-4D97-AF65-F5344CB8AC3E}">
        <p14:creationId xmlns:p14="http://schemas.microsoft.com/office/powerpoint/2010/main" val="331538325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50E3B-D7C5-FC3E-AAB9-10333E84AA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799840" y="1844040"/>
            <a:ext cx="4592320" cy="2755392"/>
          </a:xfrm>
          <a:prstGeom prst="rect">
            <a:avLst/>
          </a:prstGeom>
        </p:spPr>
      </p:pic>
      <p:sp>
        <p:nvSpPr>
          <p:cNvPr id="6" name="Slide Number Placeholder 5">
            <a:extLst>
              <a:ext uri="{FF2B5EF4-FFF2-40B4-BE49-F238E27FC236}">
                <a16:creationId xmlns:a16="http://schemas.microsoft.com/office/drawing/2014/main" id="{6FB47C06-959D-1505-D410-BC83749C725C}"/>
              </a:ext>
            </a:extLst>
          </p:cNvPr>
          <p:cNvSpPr>
            <a:spLocks noGrp="1"/>
          </p:cNvSpPr>
          <p:nvPr>
            <p:ph type="sldNum" sz="quarter" idx="12"/>
          </p:nvPr>
        </p:nvSpPr>
        <p:spPr/>
        <p:txBody>
          <a:bodyPr/>
          <a:lstStyle/>
          <a:p>
            <a:fld id="{2464C22E-3C4E-46EA-82E2-320222AF6694}" type="slidenum">
              <a:rPr lang="en-IN" smtClean="0"/>
              <a:t>31</a:t>
            </a:fld>
            <a:endParaRPr lang="en-IN"/>
          </a:p>
        </p:txBody>
      </p:sp>
    </p:spTree>
    <p:extLst>
      <p:ext uri="{BB962C8B-B14F-4D97-AF65-F5344CB8AC3E}">
        <p14:creationId xmlns:p14="http://schemas.microsoft.com/office/powerpoint/2010/main" val="194795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5EDC1-B80D-6F6A-198B-83B014DAE034}"/>
              </a:ext>
            </a:extLst>
          </p:cNvPr>
          <p:cNvSpPr txBox="1"/>
          <p:nvPr/>
        </p:nvSpPr>
        <p:spPr>
          <a:xfrm>
            <a:off x="2252954" y="917013"/>
            <a:ext cx="2580075" cy="461665"/>
          </a:xfrm>
          <a:prstGeom prst="rect">
            <a:avLst/>
          </a:prstGeom>
          <a:noFill/>
        </p:spPr>
        <p:txBody>
          <a:bodyPr wrap="square" rtlCol="0">
            <a:spAutoFit/>
          </a:bodyPr>
          <a:lstStyle/>
          <a:p>
            <a:r>
              <a:rPr lang="en-IN" sz="2400" b="1" dirty="0">
                <a:solidFill>
                  <a:srgbClr val="497389"/>
                </a:solidFill>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6ACA781E-7A9F-BB2D-874D-9311A81DB0D4}"/>
              </a:ext>
            </a:extLst>
          </p:cNvPr>
          <p:cNvSpPr txBox="1"/>
          <p:nvPr/>
        </p:nvSpPr>
        <p:spPr>
          <a:xfrm>
            <a:off x="811780" y="1997007"/>
            <a:ext cx="9971919" cy="110799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Our objective is  to provide best user experience to a job seeker so that he can search and apply for a job online</a:t>
            </a:r>
          </a:p>
          <a:p>
            <a:pPr algn="just"/>
            <a:endParaRPr lang="en-IN" dirty="0"/>
          </a:p>
        </p:txBody>
      </p:sp>
      <p:sp>
        <p:nvSpPr>
          <p:cNvPr id="4" name="TextBox 3">
            <a:extLst>
              <a:ext uri="{FF2B5EF4-FFF2-40B4-BE49-F238E27FC236}">
                <a16:creationId xmlns:a16="http://schemas.microsoft.com/office/drawing/2014/main" id="{83F1CF78-088E-EAA0-9A33-B8EAB1272DF6}"/>
              </a:ext>
            </a:extLst>
          </p:cNvPr>
          <p:cNvSpPr txBox="1"/>
          <p:nvPr/>
        </p:nvSpPr>
        <p:spPr>
          <a:xfrm>
            <a:off x="811780" y="2855287"/>
            <a:ext cx="10131117" cy="295106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We created a front end where users will view jobs</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There will be a login page which also has register functionality</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The user will be taken to the home page after login, where they can view different jobs</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Users can find jobs depending on different categories</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 can update his/her profile including qualification </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 can change his/her password</a:t>
            </a:r>
          </a:p>
          <a:p>
            <a:pPr marL="285750" indent="-285750"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 can apply and delete the job request </a:t>
            </a:r>
          </a:p>
        </p:txBody>
      </p:sp>
      <p:pic>
        <p:nvPicPr>
          <p:cNvPr id="6" name="Picture 5">
            <a:extLst>
              <a:ext uri="{FF2B5EF4-FFF2-40B4-BE49-F238E27FC236}">
                <a16:creationId xmlns:a16="http://schemas.microsoft.com/office/drawing/2014/main" id="{5E6975B0-8074-06C5-E3BD-0D04CF0CD68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8185" y="135460"/>
            <a:ext cx="2024769" cy="2024769"/>
          </a:xfrm>
          <a:prstGeom prst="rect">
            <a:avLst/>
          </a:prstGeom>
        </p:spPr>
      </p:pic>
      <p:sp>
        <p:nvSpPr>
          <p:cNvPr id="7" name="Slide Number Placeholder 6">
            <a:extLst>
              <a:ext uri="{FF2B5EF4-FFF2-40B4-BE49-F238E27FC236}">
                <a16:creationId xmlns:a16="http://schemas.microsoft.com/office/drawing/2014/main" id="{BAEE8E07-CAE4-C2BB-1F0D-8DE509956782}"/>
              </a:ext>
            </a:extLst>
          </p:cNvPr>
          <p:cNvSpPr>
            <a:spLocks noGrp="1"/>
          </p:cNvSpPr>
          <p:nvPr>
            <p:ph type="sldNum" sz="quarter" idx="12"/>
          </p:nvPr>
        </p:nvSpPr>
        <p:spPr/>
        <p:txBody>
          <a:bodyPr/>
          <a:lstStyle/>
          <a:p>
            <a:fld id="{2464C22E-3C4E-46EA-82E2-320222AF6694}" type="slidenum">
              <a:rPr lang="en-IN" smtClean="0"/>
              <a:t>4</a:t>
            </a:fld>
            <a:endParaRPr lang="en-IN"/>
          </a:p>
        </p:txBody>
      </p:sp>
    </p:spTree>
    <p:extLst>
      <p:ext uri="{BB962C8B-B14F-4D97-AF65-F5344CB8AC3E}">
        <p14:creationId xmlns:p14="http://schemas.microsoft.com/office/powerpoint/2010/main" val="125941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3;p29">
            <a:extLst>
              <a:ext uri="{FF2B5EF4-FFF2-40B4-BE49-F238E27FC236}">
                <a16:creationId xmlns:a16="http://schemas.microsoft.com/office/drawing/2014/main" id="{7B895B62-DC93-18AF-269F-FF4E8E481B33}"/>
              </a:ext>
            </a:extLst>
          </p:cNvPr>
          <p:cNvSpPr txBox="1">
            <a:spLocks/>
          </p:cNvSpPr>
          <p:nvPr/>
        </p:nvSpPr>
        <p:spPr>
          <a:xfrm>
            <a:off x="2271816" y="659539"/>
            <a:ext cx="3996725" cy="715707"/>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0"/>
              </a:spcBef>
            </a:pPr>
            <a:r>
              <a:rPr lang="en-US" sz="2400" b="1" dirty="0">
                <a:solidFill>
                  <a:srgbClr val="497389"/>
                </a:solidFill>
                <a:latin typeface="Times New Roman" panose="02020603050405020304" pitchFamily="18" charset="0"/>
                <a:ea typeface="+mn-ea"/>
                <a:cs typeface="Times New Roman" panose="02020603050405020304" pitchFamily="18" charset="0"/>
              </a:rPr>
              <a:t>MICRO SERVICES </a:t>
            </a:r>
          </a:p>
        </p:txBody>
      </p:sp>
      <p:sp>
        <p:nvSpPr>
          <p:cNvPr id="5" name="Google Shape;314;p29">
            <a:extLst>
              <a:ext uri="{FF2B5EF4-FFF2-40B4-BE49-F238E27FC236}">
                <a16:creationId xmlns:a16="http://schemas.microsoft.com/office/drawing/2014/main" id="{352913B1-2E57-54E7-52DF-FEDB28302598}"/>
              </a:ext>
            </a:extLst>
          </p:cNvPr>
          <p:cNvSpPr/>
          <p:nvPr/>
        </p:nvSpPr>
        <p:spPr>
          <a:xfrm>
            <a:off x="1047943" y="3585508"/>
            <a:ext cx="3257873" cy="1399063"/>
          </a:xfrm>
          <a:prstGeom prst="homePlate">
            <a:avLst>
              <a:gd name="adj" fmla="val 30129"/>
            </a:avLst>
          </a:prstGeom>
          <a:solidFill>
            <a:srgbClr val="6F8183"/>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Nixie One"/>
                <a:ea typeface="Nixie One"/>
                <a:cs typeface="Nixie One"/>
                <a:sym typeface="Nixie One"/>
              </a:rPr>
              <a:t>AUTHENTICATION API</a:t>
            </a:r>
            <a:endParaRPr kumimoji="0" sz="2400" b="1" i="0" u="none" strike="noStrike" kern="0" cap="none" spc="0" normalizeH="0" baseline="0" noProof="0" dirty="0">
              <a:ln>
                <a:noFill/>
              </a:ln>
              <a:solidFill>
                <a:srgbClr val="FFFFFF"/>
              </a:solidFill>
              <a:effectLst/>
              <a:uLnTx/>
              <a:uFillTx/>
              <a:latin typeface="Nixie One"/>
              <a:ea typeface="Nixie One"/>
              <a:cs typeface="Nixie One"/>
              <a:sym typeface="Nixie One"/>
            </a:endParaRPr>
          </a:p>
        </p:txBody>
      </p:sp>
      <p:sp>
        <p:nvSpPr>
          <p:cNvPr id="6" name="Google Shape;315;p29">
            <a:extLst>
              <a:ext uri="{FF2B5EF4-FFF2-40B4-BE49-F238E27FC236}">
                <a16:creationId xmlns:a16="http://schemas.microsoft.com/office/drawing/2014/main" id="{369CD457-0632-86DF-BB1B-25A260561A44}"/>
              </a:ext>
            </a:extLst>
          </p:cNvPr>
          <p:cNvSpPr/>
          <p:nvPr/>
        </p:nvSpPr>
        <p:spPr>
          <a:xfrm>
            <a:off x="4097637" y="3585508"/>
            <a:ext cx="3996725" cy="1399063"/>
          </a:xfrm>
          <a:prstGeom prst="chevron">
            <a:avLst>
              <a:gd name="adj" fmla="val 29853"/>
            </a:avLst>
          </a:prstGeom>
          <a:solidFill>
            <a:srgbClr val="84ACB6"/>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Nixie One"/>
                <a:ea typeface="Nixie One"/>
                <a:cs typeface="Nixie One"/>
                <a:sym typeface="Nixie One"/>
              </a:rPr>
              <a:t>FAVORITE API</a:t>
            </a:r>
            <a:endParaRPr kumimoji="0" sz="2400" b="1" i="0" u="none" strike="noStrike" kern="0" cap="none" spc="0" normalizeH="0" baseline="0" noProof="0" dirty="0">
              <a:ln>
                <a:noFill/>
              </a:ln>
              <a:solidFill>
                <a:srgbClr val="FFFFFF"/>
              </a:solidFill>
              <a:effectLst/>
              <a:uLnTx/>
              <a:uFillTx/>
              <a:latin typeface="Nixie One"/>
              <a:ea typeface="Nixie One"/>
              <a:cs typeface="Nixie One"/>
              <a:sym typeface="Nixie One"/>
            </a:endParaRPr>
          </a:p>
        </p:txBody>
      </p:sp>
      <p:sp>
        <p:nvSpPr>
          <p:cNvPr id="7" name="Google Shape;316;p29">
            <a:extLst>
              <a:ext uri="{FF2B5EF4-FFF2-40B4-BE49-F238E27FC236}">
                <a16:creationId xmlns:a16="http://schemas.microsoft.com/office/drawing/2014/main" id="{BDF3EA9C-F9D7-AD8D-BE7E-ABA54634EB6C}"/>
              </a:ext>
            </a:extLst>
          </p:cNvPr>
          <p:cNvSpPr/>
          <p:nvPr/>
        </p:nvSpPr>
        <p:spPr>
          <a:xfrm>
            <a:off x="7886185" y="3585508"/>
            <a:ext cx="3467615" cy="1399063"/>
          </a:xfrm>
          <a:prstGeom prst="chevron">
            <a:avLst>
              <a:gd name="adj" fmla="val 29853"/>
            </a:avLst>
          </a:prstGeom>
          <a:solidFill>
            <a:srgbClr val="6997AF"/>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Nixie One"/>
                <a:ea typeface="Nixie One"/>
                <a:cs typeface="Nixie One"/>
                <a:sym typeface="Nixie One"/>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Nixie One"/>
                <a:ea typeface="Nixie One"/>
                <a:cs typeface="Nixie One"/>
                <a:sym typeface="Nixie One"/>
              </a:rPr>
              <a:t>API</a:t>
            </a:r>
            <a:endParaRPr kumimoji="0" sz="2400" b="1" i="0" u="none" strike="noStrike" kern="0" cap="none" spc="0" normalizeH="0" baseline="0" noProof="0" dirty="0">
              <a:ln>
                <a:noFill/>
              </a:ln>
              <a:solidFill>
                <a:srgbClr val="FFFFFF"/>
              </a:solidFill>
              <a:effectLst/>
              <a:uLnTx/>
              <a:uFillTx/>
              <a:latin typeface="Nixie One"/>
              <a:ea typeface="Nixie One"/>
              <a:cs typeface="Nixie One"/>
              <a:sym typeface="Nixie One"/>
            </a:endParaRPr>
          </a:p>
        </p:txBody>
      </p:sp>
      <p:grpSp>
        <p:nvGrpSpPr>
          <p:cNvPr id="8" name="Google Shape;317;p29">
            <a:extLst>
              <a:ext uri="{FF2B5EF4-FFF2-40B4-BE49-F238E27FC236}">
                <a16:creationId xmlns:a16="http://schemas.microsoft.com/office/drawing/2014/main" id="{24569E69-CC6B-F023-BBE7-969FF1A46B46}"/>
              </a:ext>
            </a:extLst>
          </p:cNvPr>
          <p:cNvGrpSpPr/>
          <p:nvPr/>
        </p:nvGrpSpPr>
        <p:grpSpPr>
          <a:xfrm>
            <a:off x="225820" y="961779"/>
            <a:ext cx="460292" cy="191165"/>
            <a:chOff x="5247525" y="3007275"/>
            <a:chExt cx="517575" cy="384825"/>
          </a:xfrm>
        </p:grpSpPr>
        <p:sp>
          <p:nvSpPr>
            <p:cNvPr id="9" name="Google Shape;318;p29">
              <a:extLst>
                <a:ext uri="{FF2B5EF4-FFF2-40B4-BE49-F238E27FC236}">
                  <a16:creationId xmlns:a16="http://schemas.microsoft.com/office/drawing/2014/main" id="{595759A8-BA1A-EF09-A4B0-A4917DF8E03D}"/>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endParaRPr>
            </a:p>
          </p:txBody>
        </p:sp>
        <p:sp>
          <p:nvSpPr>
            <p:cNvPr id="10" name="Google Shape;319;p29">
              <a:extLst>
                <a:ext uri="{FF2B5EF4-FFF2-40B4-BE49-F238E27FC236}">
                  <a16:creationId xmlns:a16="http://schemas.microsoft.com/office/drawing/2014/main" id="{DCAC30B8-5244-A4A1-0C5A-843D726838A5}"/>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endParaRPr>
            </a:p>
          </p:txBody>
        </p:sp>
      </p:grpSp>
      <p:pic>
        <p:nvPicPr>
          <p:cNvPr id="11" name="Picture 10">
            <a:extLst>
              <a:ext uri="{FF2B5EF4-FFF2-40B4-BE49-F238E27FC236}">
                <a16:creationId xmlns:a16="http://schemas.microsoft.com/office/drawing/2014/main" id="{BB4A836E-4E49-DFBE-ED68-51E739C046C8}"/>
              </a:ext>
            </a:extLst>
          </p:cNvPr>
          <p:cNvPicPr>
            <a:picLocks noChangeAspect="1"/>
          </p:cNvPicPr>
          <p:nvPr/>
        </p:nvPicPr>
        <p:blipFill>
          <a:blip r:embed="rId2">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286425" y="961779"/>
            <a:ext cx="2385079" cy="2385079"/>
          </a:xfrm>
          <a:prstGeom prst="rect">
            <a:avLst/>
          </a:prstGeom>
        </p:spPr>
      </p:pic>
      <p:sp>
        <p:nvSpPr>
          <p:cNvPr id="12" name="Slide Number Placeholder 11">
            <a:extLst>
              <a:ext uri="{FF2B5EF4-FFF2-40B4-BE49-F238E27FC236}">
                <a16:creationId xmlns:a16="http://schemas.microsoft.com/office/drawing/2014/main" id="{1FCBBAFB-EF6E-FFE8-5CE8-A4FF3B2E2F76}"/>
              </a:ext>
            </a:extLst>
          </p:cNvPr>
          <p:cNvSpPr>
            <a:spLocks noGrp="1"/>
          </p:cNvSpPr>
          <p:nvPr>
            <p:ph type="sldNum" sz="quarter" idx="12"/>
          </p:nvPr>
        </p:nvSpPr>
        <p:spPr/>
        <p:txBody>
          <a:bodyPr/>
          <a:lstStyle/>
          <a:p>
            <a:fld id="{2464C22E-3C4E-46EA-82E2-320222AF6694}" type="slidenum">
              <a:rPr lang="en-IN" smtClean="0"/>
              <a:t>5</a:t>
            </a:fld>
            <a:endParaRPr lang="en-IN"/>
          </a:p>
        </p:txBody>
      </p:sp>
    </p:spTree>
    <p:extLst>
      <p:ext uri="{BB962C8B-B14F-4D97-AF65-F5344CB8AC3E}">
        <p14:creationId xmlns:p14="http://schemas.microsoft.com/office/powerpoint/2010/main" val="2525066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A3DC798-3EE5-C527-6283-68875A83E7FA}"/>
              </a:ext>
            </a:extLst>
          </p:cNvPr>
          <p:cNvSpPr/>
          <p:nvPr/>
        </p:nvSpPr>
        <p:spPr>
          <a:xfrm>
            <a:off x="5214067" y="2197650"/>
            <a:ext cx="906780" cy="110905"/>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46" name="Group 45">
            <a:extLst>
              <a:ext uri="{FF2B5EF4-FFF2-40B4-BE49-F238E27FC236}">
                <a16:creationId xmlns:a16="http://schemas.microsoft.com/office/drawing/2014/main" id="{BAF520E5-20EA-B9C3-D3B4-09F759B53792}"/>
              </a:ext>
            </a:extLst>
          </p:cNvPr>
          <p:cNvGrpSpPr/>
          <p:nvPr/>
        </p:nvGrpSpPr>
        <p:grpSpPr>
          <a:xfrm>
            <a:off x="1838308" y="2484008"/>
            <a:ext cx="1116993" cy="740638"/>
            <a:chOff x="3340101" y="0"/>
            <a:chExt cx="1116993" cy="740638"/>
          </a:xfrm>
        </p:grpSpPr>
        <p:sp>
          <p:nvSpPr>
            <p:cNvPr id="47" name="Oval 46">
              <a:extLst>
                <a:ext uri="{FF2B5EF4-FFF2-40B4-BE49-F238E27FC236}">
                  <a16:creationId xmlns:a16="http://schemas.microsoft.com/office/drawing/2014/main" id="{E3C11D45-EF75-664E-AC58-739DDEFB5BDF}"/>
                </a:ext>
              </a:extLst>
            </p:cNvPr>
            <p:cNvSpPr/>
            <p:nvPr/>
          </p:nvSpPr>
          <p:spPr>
            <a:xfrm>
              <a:off x="3340101" y="0"/>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48" name="Oval 4">
              <a:extLst>
                <a:ext uri="{FF2B5EF4-FFF2-40B4-BE49-F238E27FC236}">
                  <a16:creationId xmlns:a16="http://schemas.microsoft.com/office/drawing/2014/main" id="{2E24A8AD-7CFC-610A-A089-B455E93EE828}"/>
                </a:ext>
              </a:extLst>
            </p:cNvPr>
            <p:cNvSpPr txBox="1"/>
            <p:nvPr/>
          </p:nvSpPr>
          <p:spPr>
            <a:xfrm>
              <a:off x="3503681" y="108464"/>
              <a:ext cx="789833"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Home</a:t>
              </a:r>
            </a:p>
          </p:txBody>
        </p:sp>
      </p:grpSp>
      <p:grpSp>
        <p:nvGrpSpPr>
          <p:cNvPr id="49" name="Group 48">
            <a:extLst>
              <a:ext uri="{FF2B5EF4-FFF2-40B4-BE49-F238E27FC236}">
                <a16:creationId xmlns:a16="http://schemas.microsoft.com/office/drawing/2014/main" id="{D56ABADF-7826-D543-1F9D-73CFF8CB9AD4}"/>
              </a:ext>
            </a:extLst>
          </p:cNvPr>
          <p:cNvGrpSpPr/>
          <p:nvPr/>
        </p:nvGrpSpPr>
        <p:grpSpPr>
          <a:xfrm>
            <a:off x="3472526" y="1583315"/>
            <a:ext cx="1116993" cy="740638"/>
            <a:chOff x="3340101" y="0"/>
            <a:chExt cx="1116993" cy="740638"/>
          </a:xfrm>
        </p:grpSpPr>
        <p:sp>
          <p:nvSpPr>
            <p:cNvPr id="50" name="Oval 49">
              <a:extLst>
                <a:ext uri="{FF2B5EF4-FFF2-40B4-BE49-F238E27FC236}">
                  <a16:creationId xmlns:a16="http://schemas.microsoft.com/office/drawing/2014/main" id="{ACE71335-00BF-E9BD-42EB-CC12D9762C9D}"/>
                </a:ext>
              </a:extLst>
            </p:cNvPr>
            <p:cNvSpPr/>
            <p:nvPr/>
          </p:nvSpPr>
          <p:spPr>
            <a:xfrm>
              <a:off x="3340101" y="0"/>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51" name="Oval 4">
              <a:extLst>
                <a:ext uri="{FF2B5EF4-FFF2-40B4-BE49-F238E27FC236}">
                  <a16:creationId xmlns:a16="http://schemas.microsoft.com/office/drawing/2014/main" id="{1CD04C05-EB47-0819-FB78-5E9EEDBF1ABE}"/>
                </a:ext>
              </a:extLst>
            </p:cNvPr>
            <p:cNvSpPr txBox="1"/>
            <p:nvPr/>
          </p:nvSpPr>
          <p:spPr>
            <a:xfrm>
              <a:off x="3503681" y="108464"/>
              <a:ext cx="789833"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Login</a:t>
              </a:r>
            </a:p>
          </p:txBody>
        </p:sp>
      </p:grpSp>
      <p:grpSp>
        <p:nvGrpSpPr>
          <p:cNvPr id="52" name="Group 51">
            <a:extLst>
              <a:ext uri="{FF2B5EF4-FFF2-40B4-BE49-F238E27FC236}">
                <a16:creationId xmlns:a16="http://schemas.microsoft.com/office/drawing/2014/main" id="{6A443FA7-F309-9051-E5EA-FCE4CA4D4CCC}"/>
              </a:ext>
            </a:extLst>
          </p:cNvPr>
          <p:cNvGrpSpPr/>
          <p:nvPr/>
        </p:nvGrpSpPr>
        <p:grpSpPr>
          <a:xfrm>
            <a:off x="3593343" y="2547646"/>
            <a:ext cx="1116993" cy="740638"/>
            <a:chOff x="3460918" y="32114"/>
            <a:chExt cx="1116993" cy="740638"/>
          </a:xfrm>
        </p:grpSpPr>
        <p:sp>
          <p:nvSpPr>
            <p:cNvPr id="53" name="Oval 52">
              <a:extLst>
                <a:ext uri="{FF2B5EF4-FFF2-40B4-BE49-F238E27FC236}">
                  <a16:creationId xmlns:a16="http://schemas.microsoft.com/office/drawing/2014/main" id="{F864C3FA-E830-4271-6C0A-FBB446FCF853}"/>
                </a:ext>
              </a:extLst>
            </p:cNvPr>
            <p:cNvSpPr/>
            <p:nvPr/>
          </p:nvSpPr>
          <p:spPr>
            <a:xfrm>
              <a:off x="3460918" y="32114"/>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54" name="Oval 4">
              <a:extLst>
                <a:ext uri="{FF2B5EF4-FFF2-40B4-BE49-F238E27FC236}">
                  <a16:creationId xmlns:a16="http://schemas.microsoft.com/office/drawing/2014/main" id="{2A8B2B40-E43B-5977-FF2B-7BF963D25596}"/>
                </a:ext>
              </a:extLst>
            </p:cNvPr>
            <p:cNvSpPr txBox="1"/>
            <p:nvPr/>
          </p:nvSpPr>
          <p:spPr>
            <a:xfrm>
              <a:off x="3645492" y="131195"/>
              <a:ext cx="789833"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Register</a:t>
              </a:r>
            </a:p>
          </p:txBody>
        </p:sp>
      </p:grpSp>
      <p:grpSp>
        <p:nvGrpSpPr>
          <p:cNvPr id="55" name="Group 54">
            <a:extLst>
              <a:ext uri="{FF2B5EF4-FFF2-40B4-BE49-F238E27FC236}">
                <a16:creationId xmlns:a16="http://schemas.microsoft.com/office/drawing/2014/main" id="{68191F35-4384-E27C-2B37-6DA8D84CCC2B}"/>
              </a:ext>
            </a:extLst>
          </p:cNvPr>
          <p:cNvGrpSpPr/>
          <p:nvPr/>
        </p:nvGrpSpPr>
        <p:grpSpPr>
          <a:xfrm>
            <a:off x="5225639" y="2361131"/>
            <a:ext cx="1116993" cy="740638"/>
            <a:chOff x="3340101" y="0"/>
            <a:chExt cx="1116993" cy="740638"/>
          </a:xfrm>
        </p:grpSpPr>
        <p:sp>
          <p:nvSpPr>
            <p:cNvPr id="56" name="Oval 55">
              <a:extLst>
                <a:ext uri="{FF2B5EF4-FFF2-40B4-BE49-F238E27FC236}">
                  <a16:creationId xmlns:a16="http://schemas.microsoft.com/office/drawing/2014/main" id="{D9815D52-AF77-E7FD-DE76-406284F3564C}"/>
                </a:ext>
              </a:extLst>
            </p:cNvPr>
            <p:cNvSpPr/>
            <p:nvPr/>
          </p:nvSpPr>
          <p:spPr>
            <a:xfrm>
              <a:off x="3340101" y="0"/>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57" name="Oval 4">
              <a:extLst>
                <a:ext uri="{FF2B5EF4-FFF2-40B4-BE49-F238E27FC236}">
                  <a16:creationId xmlns:a16="http://schemas.microsoft.com/office/drawing/2014/main" id="{06E5171F-87E2-BA1C-B661-D7F91C3788F2}"/>
                </a:ext>
              </a:extLst>
            </p:cNvPr>
            <p:cNvSpPr txBox="1"/>
            <p:nvPr/>
          </p:nvSpPr>
          <p:spPr>
            <a:xfrm>
              <a:off x="3445207" y="108464"/>
              <a:ext cx="906780"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Search Jobs</a:t>
              </a:r>
            </a:p>
          </p:txBody>
        </p:sp>
      </p:grpSp>
      <p:cxnSp>
        <p:nvCxnSpPr>
          <p:cNvPr id="58" name="Straight Arrow Connector 57">
            <a:extLst>
              <a:ext uri="{FF2B5EF4-FFF2-40B4-BE49-F238E27FC236}">
                <a16:creationId xmlns:a16="http://schemas.microsoft.com/office/drawing/2014/main" id="{83E31AFE-F138-9451-B623-08FEE680D667}"/>
              </a:ext>
            </a:extLst>
          </p:cNvPr>
          <p:cNvCxnSpPr>
            <a:cxnSpLocks/>
            <a:stCxn id="47" idx="6"/>
            <a:endCxn id="50" idx="3"/>
          </p:cNvCxnSpPr>
          <p:nvPr/>
        </p:nvCxnSpPr>
        <p:spPr>
          <a:xfrm flipV="1">
            <a:off x="2955301" y="2215489"/>
            <a:ext cx="680805" cy="638838"/>
          </a:xfrm>
          <a:prstGeom prst="straightConnector1">
            <a:avLst/>
          </a:prstGeom>
          <a:noFill/>
          <a:ln w="25400" cap="flat" cmpd="sng" algn="ctr">
            <a:solidFill>
              <a:srgbClr val="114454">
                <a:shade val="95000"/>
                <a:satMod val="105000"/>
              </a:srgbClr>
            </a:solidFill>
            <a:prstDash val="solid"/>
            <a:tailEnd type="triangle"/>
          </a:ln>
          <a:effectLst/>
        </p:spPr>
      </p:cxnSp>
      <p:cxnSp>
        <p:nvCxnSpPr>
          <p:cNvPr id="59" name="Straight Arrow Connector 58">
            <a:extLst>
              <a:ext uri="{FF2B5EF4-FFF2-40B4-BE49-F238E27FC236}">
                <a16:creationId xmlns:a16="http://schemas.microsoft.com/office/drawing/2014/main" id="{E2652555-32D3-1402-0A1F-FE63D1682A37}"/>
              </a:ext>
            </a:extLst>
          </p:cNvPr>
          <p:cNvCxnSpPr>
            <a:cxnSpLocks/>
            <a:stCxn id="47" idx="6"/>
            <a:endCxn id="53" idx="2"/>
          </p:cNvCxnSpPr>
          <p:nvPr/>
        </p:nvCxnSpPr>
        <p:spPr>
          <a:xfrm>
            <a:off x="2955301" y="2854327"/>
            <a:ext cx="638042" cy="63638"/>
          </a:xfrm>
          <a:prstGeom prst="straightConnector1">
            <a:avLst/>
          </a:prstGeom>
          <a:noFill/>
          <a:ln w="22225" cap="flat" cmpd="sng" algn="ctr">
            <a:solidFill>
              <a:srgbClr val="114454">
                <a:shade val="95000"/>
                <a:satMod val="105000"/>
              </a:srgbClr>
            </a:solidFill>
            <a:prstDash val="solid"/>
            <a:tailEnd type="triangle"/>
          </a:ln>
          <a:effectLst/>
        </p:spPr>
      </p:cxnSp>
      <p:cxnSp>
        <p:nvCxnSpPr>
          <p:cNvPr id="60" name="Straight Arrow Connector 59">
            <a:extLst>
              <a:ext uri="{FF2B5EF4-FFF2-40B4-BE49-F238E27FC236}">
                <a16:creationId xmlns:a16="http://schemas.microsoft.com/office/drawing/2014/main" id="{0E8FB87E-FBC9-B6A2-70CD-AB78E3D0105B}"/>
              </a:ext>
            </a:extLst>
          </p:cNvPr>
          <p:cNvCxnSpPr>
            <a:cxnSpLocks/>
          </p:cNvCxnSpPr>
          <p:nvPr/>
        </p:nvCxnSpPr>
        <p:spPr>
          <a:xfrm>
            <a:off x="4392972" y="2205797"/>
            <a:ext cx="1008700" cy="1072259"/>
          </a:xfrm>
          <a:prstGeom prst="straightConnector1">
            <a:avLst/>
          </a:prstGeom>
          <a:noFill/>
          <a:ln w="22225" cap="flat" cmpd="sng" algn="ctr">
            <a:solidFill>
              <a:srgbClr val="114454">
                <a:shade val="95000"/>
                <a:satMod val="105000"/>
              </a:srgbClr>
            </a:solidFill>
            <a:prstDash val="solid"/>
            <a:tailEnd type="triangle"/>
          </a:ln>
          <a:effectLst/>
        </p:spPr>
      </p:cxnSp>
      <p:graphicFrame>
        <p:nvGraphicFramePr>
          <p:cNvPr id="61" name="Diagram 60">
            <a:extLst>
              <a:ext uri="{FF2B5EF4-FFF2-40B4-BE49-F238E27FC236}">
                <a16:creationId xmlns:a16="http://schemas.microsoft.com/office/drawing/2014/main" id="{63CE67F7-387E-DD8A-E05F-8F2597CEC9BA}"/>
              </a:ext>
            </a:extLst>
          </p:cNvPr>
          <p:cNvGraphicFramePr/>
          <p:nvPr>
            <p:extLst>
              <p:ext uri="{D42A27DB-BD31-4B8C-83A1-F6EECF244321}">
                <p14:modId xmlns:p14="http://schemas.microsoft.com/office/powerpoint/2010/main" val="350919594"/>
              </p:ext>
            </p:extLst>
          </p:nvPr>
        </p:nvGraphicFramePr>
        <p:xfrm>
          <a:off x="6948776" y="1259819"/>
          <a:ext cx="1483032" cy="2235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2" name="Straight Arrow Connector 61">
            <a:extLst>
              <a:ext uri="{FF2B5EF4-FFF2-40B4-BE49-F238E27FC236}">
                <a16:creationId xmlns:a16="http://schemas.microsoft.com/office/drawing/2014/main" id="{D7BB2834-F76D-48EC-C8B5-9B0465B843EF}"/>
              </a:ext>
            </a:extLst>
          </p:cNvPr>
          <p:cNvCxnSpPr>
            <a:cxnSpLocks/>
          </p:cNvCxnSpPr>
          <p:nvPr/>
        </p:nvCxnSpPr>
        <p:spPr>
          <a:xfrm>
            <a:off x="6354622" y="2075609"/>
            <a:ext cx="565364" cy="0"/>
          </a:xfrm>
          <a:prstGeom prst="straightConnector1">
            <a:avLst/>
          </a:prstGeom>
          <a:noFill/>
          <a:ln w="28575" cap="flat" cmpd="sng" algn="ctr">
            <a:solidFill>
              <a:srgbClr val="114454">
                <a:shade val="95000"/>
                <a:satMod val="105000"/>
              </a:srgbClr>
            </a:solidFill>
            <a:prstDash val="solid"/>
            <a:headEnd type="triangle"/>
            <a:tailEnd type="triangle"/>
          </a:ln>
          <a:effectLst/>
        </p:spPr>
      </p:cxnSp>
      <p:cxnSp>
        <p:nvCxnSpPr>
          <p:cNvPr id="63" name="Straight Arrow Connector 62">
            <a:extLst>
              <a:ext uri="{FF2B5EF4-FFF2-40B4-BE49-F238E27FC236}">
                <a16:creationId xmlns:a16="http://schemas.microsoft.com/office/drawing/2014/main" id="{5F1296B3-D763-B43A-1597-DA42E801CF29}"/>
              </a:ext>
            </a:extLst>
          </p:cNvPr>
          <p:cNvCxnSpPr>
            <a:cxnSpLocks/>
          </p:cNvCxnSpPr>
          <p:nvPr/>
        </p:nvCxnSpPr>
        <p:spPr>
          <a:xfrm>
            <a:off x="6383412" y="2265299"/>
            <a:ext cx="565364" cy="0"/>
          </a:xfrm>
          <a:prstGeom prst="straightConnector1">
            <a:avLst/>
          </a:prstGeom>
          <a:noFill/>
          <a:ln w="28575" cap="flat" cmpd="sng" algn="ctr">
            <a:solidFill>
              <a:srgbClr val="114454">
                <a:shade val="95000"/>
                <a:satMod val="105000"/>
              </a:srgbClr>
            </a:solidFill>
            <a:prstDash val="solid"/>
            <a:headEnd type="triangle"/>
            <a:tailEnd type="triangle"/>
          </a:ln>
          <a:effectLst/>
        </p:spPr>
      </p:cxnSp>
      <p:cxnSp>
        <p:nvCxnSpPr>
          <p:cNvPr id="64" name="Straight Arrow Connector 63">
            <a:extLst>
              <a:ext uri="{FF2B5EF4-FFF2-40B4-BE49-F238E27FC236}">
                <a16:creationId xmlns:a16="http://schemas.microsoft.com/office/drawing/2014/main" id="{B0EBD981-3FFE-B0B5-6071-588848CB2F80}"/>
              </a:ext>
            </a:extLst>
          </p:cNvPr>
          <p:cNvCxnSpPr>
            <a:cxnSpLocks/>
            <a:endCxn id="65" idx="1"/>
          </p:cNvCxnSpPr>
          <p:nvPr/>
        </p:nvCxnSpPr>
        <p:spPr>
          <a:xfrm>
            <a:off x="7798427" y="3264883"/>
            <a:ext cx="0" cy="1076201"/>
          </a:xfrm>
          <a:prstGeom prst="straightConnector1">
            <a:avLst/>
          </a:prstGeom>
          <a:noFill/>
          <a:ln w="25400" cap="flat" cmpd="sng" algn="ctr">
            <a:solidFill>
              <a:srgbClr val="114454">
                <a:shade val="95000"/>
                <a:satMod val="105000"/>
              </a:srgbClr>
            </a:solidFill>
            <a:prstDash val="solid"/>
            <a:tailEnd type="triangle"/>
          </a:ln>
          <a:effectLst/>
        </p:spPr>
      </p:cxnSp>
      <p:sp>
        <p:nvSpPr>
          <p:cNvPr id="65" name="Cylinder 64">
            <a:extLst>
              <a:ext uri="{FF2B5EF4-FFF2-40B4-BE49-F238E27FC236}">
                <a16:creationId xmlns:a16="http://schemas.microsoft.com/office/drawing/2014/main" id="{B0A91844-6936-1D01-C6B3-8D2A6CAFACB8}"/>
              </a:ext>
            </a:extLst>
          </p:cNvPr>
          <p:cNvSpPr/>
          <p:nvPr/>
        </p:nvSpPr>
        <p:spPr>
          <a:xfrm>
            <a:off x="7433440" y="4341084"/>
            <a:ext cx="729974" cy="899850"/>
          </a:xfrm>
          <a:prstGeom prst="can">
            <a:avLst/>
          </a:prstGeom>
          <a:solidFill>
            <a:srgbClr val="114454"/>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SQL</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Server</a:t>
            </a:r>
          </a:p>
        </p:txBody>
      </p:sp>
      <p:sp>
        <p:nvSpPr>
          <p:cNvPr id="66" name="Rectangle 65">
            <a:extLst>
              <a:ext uri="{FF2B5EF4-FFF2-40B4-BE49-F238E27FC236}">
                <a16:creationId xmlns:a16="http://schemas.microsoft.com/office/drawing/2014/main" id="{663262C5-1C93-2C0C-80A0-594DA76AD000}"/>
              </a:ext>
            </a:extLst>
          </p:cNvPr>
          <p:cNvSpPr/>
          <p:nvPr/>
        </p:nvSpPr>
        <p:spPr>
          <a:xfrm>
            <a:off x="722707" y="351971"/>
            <a:ext cx="8903160" cy="615553"/>
          </a:xfrm>
          <a:prstGeom prst="rect">
            <a:avLst/>
          </a:prstGeom>
        </p:spPr>
        <p:txBody>
          <a:bodyPr wrap="square">
            <a:spAutoFit/>
          </a:bodyPr>
          <a:lstStyle/>
          <a:p>
            <a:pPr>
              <a:buClr>
                <a:srgbClr val="000000"/>
              </a:buClr>
              <a:buFont typeface="Arial"/>
              <a:buNone/>
            </a:pPr>
            <a:r>
              <a:rPr lang="en" sz="3400" kern="0" dirty="0">
                <a:solidFill>
                  <a:srgbClr val="000000"/>
                </a:solidFill>
                <a:latin typeface="Economica" panose="020B0604020202020204" charset="0"/>
                <a:cs typeface="Arial"/>
                <a:sym typeface="Arial"/>
              </a:rPr>
              <a:t> </a:t>
            </a:r>
            <a:r>
              <a:rPr lang="en-US" sz="2400" b="1" dirty="0">
                <a:solidFill>
                  <a:srgbClr val="497389"/>
                </a:solidFill>
                <a:latin typeface="Times New Roman" panose="02020603050405020304" pitchFamily="18" charset="0"/>
                <a:cs typeface="Times New Roman" panose="02020603050405020304" pitchFamily="18" charset="0"/>
                <a:sym typeface="Arial"/>
              </a:rPr>
              <a:t>PROJECT OVERVIEW </a:t>
            </a:r>
          </a:p>
        </p:txBody>
      </p:sp>
      <p:sp>
        <p:nvSpPr>
          <p:cNvPr id="67" name="Rectangle 66">
            <a:extLst>
              <a:ext uri="{FF2B5EF4-FFF2-40B4-BE49-F238E27FC236}">
                <a16:creationId xmlns:a16="http://schemas.microsoft.com/office/drawing/2014/main" id="{167CB716-A751-AA81-0531-F4E2B757AAD7}"/>
              </a:ext>
            </a:extLst>
          </p:cNvPr>
          <p:cNvSpPr/>
          <p:nvPr/>
        </p:nvSpPr>
        <p:spPr>
          <a:xfrm>
            <a:off x="3328312" y="4640980"/>
            <a:ext cx="1592580" cy="740634"/>
          </a:xfrm>
          <a:prstGeom prst="rect">
            <a:avLst/>
          </a:prstGeom>
          <a:solidFill>
            <a:srgbClr val="114454"/>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External API</a:t>
            </a:r>
          </a:p>
        </p:txBody>
      </p:sp>
      <p:cxnSp>
        <p:nvCxnSpPr>
          <p:cNvPr id="68" name="Straight Arrow Connector 67">
            <a:extLst>
              <a:ext uri="{FF2B5EF4-FFF2-40B4-BE49-F238E27FC236}">
                <a16:creationId xmlns:a16="http://schemas.microsoft.com/office/drawing/2014/main" id="{3216FCE3-586B-A9FF-977E-6C41FA06EBFD}"/>
              </a:ext>
            </a:extLst>
          </p:cNvPr>
          <p:cNvCxnSpPr>
            <a:cxnSpLocks/>
            <a:stCxn id="73" idx="4"/>
            <a:endCxn id="67" idx="0"/>
          </p:cNvCxnSpPr>
          <p:nvPr/>
        </p:nvCxnSpPr>
        <p:spPr>
          <a:xfrm>
            <a:off x="4112813" y="4158912"/>
            <a:ext cx="11789" cy="482068"/>
          </a:xfrm>
          <a:prstGeom prst="straightConnector1">
            <a:avLst/>
          </a:prstGeom>
          <a:noFill/>
          <a:ln w="22225" cap="flat" cmpd="sng" algn="ctr">
            <a:solidFill>
              <a:srgbClr val="114454"/>
            </a:solidFill>
            <a:prstDash val="solid"/>
            <a:tailEnd type="triangle"/>
          </a:ln>
          <a:effectLst/>
        </p:spPr>
      </p:cxnSp>
      <p:grpSp>
        <p:nvGrpSpPr>
          <p:cNvPr id="69" name="Group 68">
            <a:extLst>
              <a:ext uri="{FF2B5EF4-FFF2-40B4-BE49-F238E27FC236}">
                <a16:creationId xmlns:a16="http://schemas.microsoft.com/office/drawing/2014/main" id="{8B3BF8FA-B566-7272-D6D8-C6BA839D5576}"/>
              </a:ext>
            </a:extLst>
          </p:cNvPr>
          <p:cNvGrpSpPr/>
          <p:nvPr/>
        </p:nvGrpSpPr>
        <p:grpSpPr>
          <a:xfrm>
            <a:off x="5271059" y="3179284"/>
            <a:ext cx="1116993" cy="740638"/>
            <a:chOff x="3340101" y="0"/>
            <a:chExt cx="1116993" cy="740638"/>
          </a:xfrm>
        </p:grpSpPr>
        <p:sp>
          <p:nvSpPr>
            <p:cNvPr id="70" name="Oval 69">
              <a:extLst>
                <a:ext uri="{FF2B5EF4-FFF2-40B4-BE49-F238E27FC236}">
                  <a16:creationId xmlns:a16="http://schemas.microsoft.com/office/drawing/2014/main" id="{680C5EB6-8494-F355-1A3E-871EB6E2B3AD}"/>
                </a:ext>
              </a:extLst>
            </p:cNvPr>
            <p:cNvSpPr/>
            <p:nvPr/>
          </p:nvSpPr>
          <p:spPr>
            <a:xfrm>
              <a:off x="3340101" y="0"/>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71" name="Oval 4">
              <a:extLst>
                <a:ext uri="{FF2B5EF4-FFF2-40B4-BE49-F238E27FC236}">
                  <a16:creationId xmlns:a16="http://schemas.microsoft.com/office/drawing/2014/main" id="{9D650403-929B-25F1-4286-DCC9D6BE1BA4}"/>
                </a:ext>
              </a:extLst>
            </p:cNvPr>
            <p:cNvSpPr txBox="1"/>
            <p:nvPr/>
          </p:nvSpPr>
          <p:spPr>
            <a:xfrm>
              <a:off x="3503681" y="108464"/>
              <a:ext cx="789833"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View</a:t>
              </a:r>
            </a:p>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Jobs</a:t>
              </a:r>
            </a:p>
          </p:txBody>
        </p:sp>
      </p:grpSp>
      <p:cxnSp>
        <p:nvCxnSpPr>
          <p:cNvPr id="72" name="Straight Arrow Connector 71">
            <a:extLst>
              <a:ext uri="{FF2B5EF4-FFF2-40B4-BE49-F238E27FC236}">
                <a16:creationId xmlns:a16="http://schemas.microsoft.com/office/drawing/2014/main" id="{99953CB7-CCD4-8ED5-7B88-8AB333488A92}"/>
              </a:ext>
            </a:extLst>
          </p:cNvPr>
          <p:cNvCxnSpPr>
            <a:cxnSpLocks/>
            <a:stCxn id="50" idx="5"/>
            <a:endCxn id="56" idx="2"/>
          </p:cNvCxnSpPr>
          <p:nvPr/>
        </p:nvCxnSpPr>
        <p:spPr>
          <a:xfrm>
            <a:off x="4425939" y="2215489"/>
            <a:ext cx="799700" cy="515961"/>
          </a:xfrm>
          <a:prstGeom prst="straightConnector1">
            <a:avLst/>
          </a:prstGeom>
          <a:noFill/>
          <a:ln w="22225" cap="flat" cmpd="sng" algn="ctr">
            <a:solidFill>
              <a:srgbClr val="114454">
                <a:shade val="95000"/>
                <a:satMod val="105000"/>
              </a:srgbClr>
            </a:solidFill>
            <a:prstDash val="solid"/>
            <a:tailEnd type="triangle"/>
          </a:ln>
          <a:effectLst/>
        </p:spPr>
      </p:cxnSp>
      <p:sp>
        <p:nvSpPr>
          <p:cNvPr id="73" name="Oval 72">
            <a:extLst>
              <a:ext uri="{FF2B5EF4-FFF2-40B4-BE49-F238E27FC236}">
                <a16:creationId xmlns:a16="http://schemas.microsoft.com/office/drawing/2014/main" id="{7B3D0B22-6F41-AD78-6BD2-6C1BC6C130BA}"/>
              </a:ext>
            </a:extLst>
          </p:cNvPr>
          <p:cNvSpPr/>
          <p:nvPr/>
        </p:nvSpPr>
        <p:spPr>
          <a:xfrm>
            <a:off x="3636107" y="3418274"/>
            <a:ext cx="953412"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Dashboard</a:t>
            </a:r>
          </a:p>
        </p:txBody>
      </p:sp>
      <p:cxnSp>
        <p:nvCxnSpPr>
          <p:cNvPr id="74" name="Straight Arrow Connector 73">
            <a:extLst>
              <a:ext uri="{FF2B5EF4-FFF2-40B4-BE49-F238E27FC236}">
                <a16:creationId xmlns:a16="http://schemas.microsoft.com/office/drawing/2014/main" id="{AE015220-986F-EFF8-F8FC-087DFC5FDC16}"/>
              </a:ext>
            </a:extLst>
          </p:cNvPr>
          <p:cNvCxnSpPr>
            <a:cxnSpLocks/>
            <a:stCxn id="47" idx="6"/>
            <a:endCxn id="73" idx="1"/>
          </p:cNvCxnSpPr>
          <p:nvPr/>
        </p:nvCxnSpPr>
        <p:spPr>
          <a:xfrm>
            <a:off x="2955301" y="2854327"/>
            <a:ext cx="820430" cy="672411"/>
          </a:xfrm>
          <a:prstGeom prst="straightConnector1">
            <a:avLst/>
          </a:prstGeom>
          <a:noFill/>
          <a:ln w="22225" cap="flat" cmpd="sng" algn="ctr">
            <a:solidFill>
              <a:srgbClr val="114454"/>
            </a:solidFill>
            <a:prstDash val="solid"/>
            <a:tailEnd type="triangle"/>
          </a:ln>
          <a:effectLst/>
        </p:spPr>
      </p:cxnSp>
      <p:cxnSp>
        <p:nvCxnSpPr>
          <p:cNvPr id="75" name="Straight Arrow Connector 74">
            <a:extLst>
              <a:ext uri="{FF2B5EF4-FFF2-40B4-BE49-F238E27FC236}">
                <a16:creationId xmlns:a16="http://schemas.microsoft.com/office/drawing/2014/main" id="{538F148B-BEF7-CFE3-41C9-62D9507B400A}"/>
              </a:ext>
            </a:extLst>
          </p:cNvPr>
          <p:cNvCxnSpPr>
            <a:cxnSpLocks/>
            <a:stCxn id="50" idx="6"/>
          </p:cNvCxnSpPr>
          <p:nvPr/>
        </p:nvCxnSpPr>
        <p:spPr>
          <a:xfrm flipV="1">
            <a:off x="4589519" y="1942924"/>
            <a:ext cx="721155" cy="10710"/>
          </a:xfrm>
          <a:prstGeom prst="straightConnector1">
            <a:avLst/>
          </a:prstGeom>
          <a:noFill/>
          <a:ln w="22225" cap="flat" cmpd="sng" algn="ctr">
            <a:solidFill>
              <a:srgbClr val="114454">
                <a:shade val="95000"/>
                <a:satMod val="105000"/>
              </a:srgbClr>
            </a:solidFill>
            <a:prstDash val="solid"/>
            <a:tailEnd type="triangle"/>
          </a:ln>
          <a:effectLst/>
        </p:spPr>
      </p:cxnSp>
      <p:grpSp>
        <p:nvGrpSpPr>
          <p:cNvPr id="76" name="Group 75">
            <a:extLst>
              <a:ext uri="{FF2B5EF4-FFF2-40B4-BE49-F238E27FC236}">
                <a16:creationId xmlns:a16="http://schemas.microsoft.com/office/drawing/2014/main" id="{65917500-28B7-9C16-160A-66BB64CAF519}"/>
              </a:ext>
            </a:extLst>
          </p:cNvPr>
          <p:cNvGrpSpPr/>
          <p:nvPr/>
        </p:nvGrpSpPr>
        <p:grpSpPr>
          <a:xfrm>
            <a:off x="5310674" y="1594205"/>
            <a:ext cx="1005165" cy="740638"/>
            <a:chOff x="3340101" y="0"/>
            <a:chExt cx="1116993" cy="740638"/>
          </a:xfrm>
        </p:grpSpPr>
        <p:sp>
          <p:nvSpPr>
            <p:cNvPr id="77" name="Oval 76">
              <a:extLst>
                <a:ext uri="{FF2B5EF4-FFF2-40B4-BE49-F238E27FC236}">
                  <a16:creationId xmlns:a16="http://schemas.microsoft.com/office/drawing/2014/main" id="{7E31BAD7-E33D-C2EC-4247-6899B19B1A06}"/>
                </a:ext>
              </a:extLst>
            </p:cNvPr>
            <p:cNvSpPr/>
            <p:nvPr/>
          </p:nvSpPr>
          <p:spPr>
            <a:xfrm>
              <a:off x="3340101" y="0"/>
              <a:ext cx="1116993" cy="740638"/>
            </a:xfrm>
            <a:prstGeom prst="ellipse">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78" name="Oval 4">
              <a:extLst>
                <a:ext uri="{FF2B5EF4-FFF2-40B4-BE49-F238E27FC236}">
                  <a16:creationId xmlns:a16="http://schemas.microsoft.com/office/drawing/2014/main" id="{4E613724-C20D-7003-2F37-999621AC91AE}"/>
                </a:ext>
              </a:extLst>
            </p:cNvPr>
            <p:cNvSpPr txBox="1"/>
            <p:nvPr/>
          </p:nvSpPr>
          <p:spPr>
            <a:xfrm>
              <a:off x="3445207" y="108464"/>
              <a:ext cx="906780" cy="523710"/>
            </a:xfrm>
            <a:prstGeom prst="rect">
              <a:avLst/>
            </a:prstGeom>
            <a:noFill/>
            <a:ln>
              <a:noFill/>
            </a:ln>
            <a:effectLst/>
          </p:spPr>
          <p:txBody>
            <a:bodyPr spcFirstLastPara="0" vert="horz" wrap="square" lIns="9525" tIns="9525" rIns="9525" bIns="9525" numCol="1" spcCol="1270" anchor="ctr" anchorCtr="0">
              <a:noAutofit/>
            </a:bodyPr>
            <a:lstStyle/>
            <a:p>
              <a:pPr marL="0" marR="0" lvl="0" indent="0" algn="ctr" defTabSz="666750" eaLnBrk="1" fontAlgn="auto" latinLnBrk="0" hangingPunct="1">
                <a:lnSpc>
                  <a:spcPct val="90000"/>
                </a:lnSpc>
                <a:spcBef>
                  <a:spcPct val="0"/>
                </a:spcBef>
                <a:spcAft>
                  <a:spcPct val="3500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sym typeface="Arial"/>
                </a:rPr>
                <a:t>Apply Job</a:t>
              </a:r>
            </a:p>
          </p:txBody>
        </p:sp>
      </p:grpSp>
      <p:grpSp>
        <p:nvGrpSpPr>
          <p:cNvPr id="79" name="Group 78">
            <a:extLst>
              <a:ext uri="{FF2B5EF4-FFF2-40B4-BE49-F238E27FC236}">
                <a16:creationId xmlns:a16="http://schemas.microsoft.com/office/drawing/2014/main" id="{54CEDD0D-2FA5-6B8A-8398-8D5BBBE4C85A}"/>
              </a:ext>
            </a:extLst>
          </p:cNvPr>
          <p:cNvGrpSpPr/>
          <p:nvPr/>
        </p:nvGrpSpPr>
        <p:grpSpPr>
          <a:xfrm>
            <a:off x="8519582" y="1382282"/>
            <a:ext cx="1269020" cy="2035992"/>
            <a:chOff x="1" y="-1"/>
            <a:chExt cx="1483031" cy="2235607"/>
          </a:xfrm>
        </p:grpSpPr>
        <p:sp>
          <p:nvSpPr>
            <p:cNvPr id="80" name="Flowchart: Manual Operation 79">
              <a:extLst>
                <a:ext uri="{FF2B5EF4-FFF2-40B4-BE49-F238E27FC236}">
                  <a16:creationId xmlns:a16="http://schemas.microsoft.com/office/drawing/2014/main" id="{239938DF-93E6-F652-B62A-67F0B147B06A}"/>
                </a:ext>
              </a:extLst>
            </p:cNvPr>
            <p:cNvSpPr/>
            <p:nvPr/>
          </p:nvSpPr>
          <p:spPr>
            <a:xfrm rot="16200000">
              <a:off x="-376287" y="376287"/>
              <a:ext cx="2235607" cy="1483031"/>
            </a:xfrm>
            <a:prstGeom prst="flowChartManualOperation">
              <a:avLst/>
            </a:prstGeom>
            <a:solidFill>
              <a:srgbClr val="114454">
                <a:hueOff val="0"/>
                <a:satOff val="0"/>
                <a:lumOff val="0"/>
                <a:alphaOff val="0"/>
              </a:srgbClr>
            </a:solidFill>
            <a:ln w="25400" cap="flat" cmpd="sng" algn="ctr">
              <a:solidFill>
                <a:srgbClr val="FFFFFF">
                  <a:hueOff val="0"/>
                  <a:satOff val="0"/>
                  <a:lumOff val="0"/>
                  <a:alphaOff val="0"/>
                </a:srgbClr>
              </a:solidFill>
              <a:prstDash val="solid"/>
            </a:ln>
            <a:effectLst/>
          </p:spPr>
        </p:sp>
        <p:sp>
          <p:nvSpPr>
            <p:cNvPr id="81" name="Flowchart: Manual Operation 4">
              <a:extLst>
                <a:ext uri="{FF2B5EF4-FFF2-40B4-BE49-F238E27FC236}">
                  <a16:creationId xmlns:a16="http://schemas.microsoft.com/office/drawing/2014/main" id="{C79B6A76-0E37-80D5-4105-156DFAE4106C}"/>
                </a:ext>
              </a:extLst>
            </p:cNvPr>
            <p:cNvSpPr txBox="1"/>
            <p:nvPr/>
          </p:nvSpPr>
          <p:spPr>
            <a:xfrm rot="21600000">
              <a:off x="1" y="447120"/>
              <a:ext cx="1483031" cy="1341365"/>
            </a:xfrm>
            <a:prstGeom prst="rect">
              <a:avLst/>
            </a:prstGeom>
            <a:noFill/>
            <a:ln>
              <a:noFill/>
            </a:ln>
            <a:effectLst/>
          </p:spPr>
          <p:txBody>
            <a:bodyPr spcFirstLastPara="0" vert="horz" wrap="square" lIns="63500" tIns="0" rIns="63500" bIns="0" numCol="1" spcCol="1270" anchor="ctr" anchorCtr="0">
              <a:noAutofit/>
            </a:bodyPr>
            <a:lstStyle/>
            <a:p>
              <a:pPr marL="0" marR="0" lvl="0" indent="0" algn="ctr" defTabSz="444500" eaLnBrk="1" fontAlgn="auto" latinLnBrk="0" hangingPunct="1">
                <a:lnSpc>
                  <a:spcPct val="90000"/>
                </a:lnSpc>
                <a:spcBef>
                  <a:spcPct val="0"/>
                </a:spcBef>
                <a:spcAft>
                  <a:spcPct val="3500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Arial"/>
                  <a:ea typeface="+mn-ea"/>
                  <a:cs typeface="+mn-cs"/>
                  <a:sym typeface="Arial"/>
                </a:rPr>
                <a:t>Favorite API</a:t>
              </a:r>
            </a:p>
          </p:txBody>
        </p:sp>
      </p:grpSp>
      <p:cxnSp>
        <p:nvCxnSpPr>
          <p:cNvPr id="82" name="Straight Arrow Connector 81">
            <a:extLst>
              <a:ext uri="{FF2B5EF4-FFF2-40B4-BE49-F238E27FC236}">
                <a16:creationId xmlns:a16="http://schemas.microsoft.com/office/drawing/2014/main" id="{D6B49A39-0ED1-6BDE-737F-E4A52F3D61CB}"/>
              </a:ext>
            </a:extLst>
          </p:cNvPr>
          <p:cNvCxnSpPr>
            <a:cxnSpLocks/>
          </p:cNvCxnSpPr>
          <p:nvPr/>
        </p:nvCxnSpPr>
        <p:spPr>
          <a:xfrm>
            <a:off x="9248551" y="3250492"/>
            <a:ext cx="0" cy="1076201"/>
          </a:xfrm>
          <a:prstGeom prst="straightConnector1">
            <a:avLst/>
          </a:prstGeom>
          <a:noFill/>
          <a:ln w="25400" cap="flat" cmpd="sng" algn="ctr">
            <a:solidFill>
              <a:srgbClr val="114454">
                <a:shade val="95000"/>
                <a:satMod val="105000"/>
              </a:srgbClr>
            </a:solidFill>
            <a:prstDash val="solid"/>
            <a:tailEnd type="triangle"/>
          </a:ln>
          <a:effectLst/>
        </p:spPr>
      </p:cxnSp>
      <p:sp>
        <p:nvSpPr>
          <p:cNvPr id="83" name="Cylinder 82">
            <a:extLst>
              <a:ext uri="{FF2B5EF4-FFF2-40B4-BE49-F238E27FC236}">
                <a16:creationId xmlns:a16="http://schemas.microsoft.com/office/drawing/2014/main" id="{A783F8C1-C44F-EF4B-05B4-ABAEEC0231AF}"/>
              </a:ext>
            </a:extLst>
          </p:cNvPr>
          <p:cNvSpPr/>
          <p:nvPr/>
        </p:nvSpPr>
        <p:spPr>
          <a:xfrm>
            <a:off x="8883564" y="4355207"/>
            <a:ext cx="729974" cy="899850"/>
          </a:xfrm>
          <a:prstGeom prst="can">
            <a:avLst/>
          </a:prstGeom>
          <a:solidFill>
            <a:srgbClr val="114454"/>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SQL</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Server</a:t>
            </a:r>
          </a:p>
        </p:txBody>
      </p:sp>
      <p:cxnSp>
        <p:nvCxnSpPr>
          <p:cNvPr id="84" name="Straight Arrow Connector 83">
            <a:extLst>
              <a:ext uri="{FF2B5EF4-FFF2-40B4-BE49-F238E27FC236}">
                <a16:creationId xmlns:a16="http://schemas.microsoft.com/office/drawing/2014/main" id="{8B037F33-C05D-0F28-2CC0-887F4C5AFE84}"/>
              </a:ext>
            </a:extLst>
          </p:cNvPr>
          <p:cNvCxnSpPr>
            <a:cxnSpLocks/>
          </p:cNvCxnSpPr>
          <p:nvPr/>
        </p:nvCxnSpPr>
        <p:spPr>
          <a:xfrm flipH="1" flipV="1">
            <a:off x="4121582" y="2350109"/>
            <a:ext cx="2162" cy="403383"/>
          </a:xfrm>
          <a:prstGeom prst="straightConnector1">
            <a:avLst/>
          </a:prstGeom>
          <a:noFill/>
          <a:ln w="22225" cap="flat" cmpd="sng" algn="ctr">
            <a:solidFill>
              <a:srgbClr val="114454">
                <a:shade val="95000"/>
                <a:satMod val="105000"/>
              </a:srgbClr>
            </a:solidFill>
            <a:prstDash val="solid"/>
            <a:tailEnd type="triangle"/>
          </a:ln>
          <a:effectLst/>
        </p:spPr>
      </p:cxnSp>
      <p:sp>
        <p:nvSpPr>
          <p:cNvPr id="112" name="Slide Number Placeholder 111">
            <a:extLst>
              <a:ext uri="{FF2B5EF4-FFF2-40B4-BE49-F238E27FC236}">
                <a16:creationId xmlns:a16="http://schemas.microsoft.com/office/drawing/2014/main" id="{D7D6DDC8-3F7C-37AC-8737-991C5916A793}"/>
              </a:ext>
            </a:extLst>
          </p:cNvPr>
          <p:cNvSpPr>
            <a:spLocks noGrp="1"/>
          </p:cNvSpPr>
          <p:nvPr>
            <p:ph type="sldNum" sz="quarter" idx="12"/>
          </p:nvPr>
        </p:nvSpPr>
        <p:spPr/>
        <p:txBody>
          <a:bodyPr/>
          <a:lstStyle/>
          <a:p>
            <a:fld id="{2464C22E-3C4E-46EA-82E2-320222AF6694}" type="slidenum">
              <a:rPr lang="en-IN" smtClean="0"/>
              <a:t>6</a:t>
            </a:fld>
            <a:endParaRPr lang="en-IN"/>
          </a:p>
        </p:txBody>
      </p:sp>
    </p:spTree>
    <p:extLst>
      <p:ext uri="{BB962C8B-B14F-4D97-AF65-F5344CB8AC3E}">
        <p14:creationId xmlns:p14="http://schemas.microsoft.com/office/powerpoint/2010/main" val="241657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116;p20">
            <a:extLst>
              <a:ext uri="{FF2B5EF4-FFF2-40B4-BE49-F238E27FC236}">
                <a16:creationId xmlns:a16="http://schemas.microsoft.com/office/drawing/2014/main" id="{A0643AFD-5726-B7F0-F3B8-478F3E3266EA}"/>
              </a:ext>
            </a:extLst>
          </p:cNvPr>
          <p:cNvSpPr txBox="1">
            <a:spLocks/>
          </p:cNvSpPr>
          <p:nvPr/>
        </p:nvSpPr>
        <p:spPr>
          <a:xfrm>
            <a:off x="-1311691" y="163946"/>
            <a:ext cx="8520600" cy="831300"/>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dirty="0">
                <a:solidFill>
                  <a:srgbClr val="497389"/>
                </a:solidFill>
                <a:latin typeface="Times New Roman" panose="02020603050405020304" pitchFamily="18" charset="0"/>
                <a:ea typeface="+mn-ea"/>
                <a:cs typeface="Times New Roman" panose="02020603050405020304" pitchFamily="18" charset="0"/>
              </a:rPr>
              <a:t> PROJECT ARCHITECTURE</a:t>
            </a:r>
          </a:p>
        </p:txBody>
      </p:sp>
      <p:sp>
        <p:nvSpPr>
          <p:cNvPr id="28" name="Rectangle 27">
            <a:extLst>
              <a:ext uri="{FF2B5EF4-FFF2-40B4-BE49-F238E27FC236}">
                <a16:creationId xmlns:a16="http://schemas.microsoft.com/office/drawing/2014/main" id="{FCC9F06B-F63B-3CC2-40BF-4582EB65B5DA}"/>
              </a:ext>
            </a:extLst>
          </p:cNvPr>
          <p:cNvSpPr/>
          <p:nvPr/>
        </p:nvSpPr>
        <p:spPr>
          <a:xfrm>
            <a:off x="5743493" y="1398581"/>
            <a:ext cx="906780" cy="110905"/>
          </a:xfrm>
          <a:prstGeom prst="rect">
            <a:avLst/>
          </a:prstGeom>
          <a:solidFill>
            <a:srgbClr val="497389"/>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78977EFB-C829-84C0-56AF-1B9FAB51F872}"/>
              </a:ext>
            </a:extLst>
          </p:cNvPr>
          <p:cNvSpPr/>
          <p:nvPr/>
        </p:nvSpPr>
        <p:spPr>
          <a:xfrm>
            <a:off x="1910633" y="2566433"/>
            <a:ext cx="1813560" cy="1049568"/>
          </a:xfrm>
          <a:prstGeom prst="rect">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mn-cs"/>
                <a:sym typeface="Arial"/>
              </a:rPr>
              <a:t>Front End</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sym typeface="Arial"/>
              </a:rPr>
              <a:t>Angular</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0" name="Rectangle 29">
            <a:extLst>
              <a:ext uri="{FF2B5EF4-FFF2-40B4-BE49-F238E27FC236}">
                <a16:creationId xmlns:a16="http://schemas.microsoft.com/office/drawing/2014/main" id="{041A4361-04C4-ED4B-90B0-16D0CF55DC5D}"/>
              </a:ext>
            </a:extLst>
          </p:cNvPr>
          <p:cNvSpPr/>
          <p:nvPr/>
        </p:nvSpPr>
        <p:spPr>
          <a:xfrm>
            <a:off x="4455713" y="1398581"/>
            <a:ext cx="2194560" cy="731520"/>
          </a:xfrm>
          <a:prstGeom prst="rect">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Authentication API</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sym typeface="Arial"/>
              </a:rPr>
              <a:t>J</a:t>
            </a:r>
            <a:r>
              <a:rPr kumimoji="0" lang="en-GB" sz="900" b="0" i="0" u="none" strike="noStrike" kern="0" cap="none" spc="0" normalizeH="0" baseline="0" noProof="0">
                <a:ln>
                  <a:noFill/>
                </a:ln>
                <a:solidFill>
                  <a:srgbClr val="FFFFFF"/>
                </a:solidFill>
                <a:effectLst/>
                <a:uLnTx/>
                <a:uFillTx/>
                <a:latin typeface="Arial"/>
                <a:ea typeface="+mn-ea"/>
                <a:cs typeface="+mn-cs"/>
                <a:sym typeface="Arial"/>
              </a:rPr>
              <a:t>WT </a:t>
            </a:r>
            <a:r>
              <a:rPr kumimoji="0" lang="en-US" sz="900" b="0" i="0" u="none" strike="noStrike" kern="0" cap="none" spc="0" normalizeH="0" baseline="0" noProof="0">
                <a:ln>
                  <a:noFill/>
                </a:ln>
                <a:solidFill>
                  <a:srgbClr val="FFFFFF"/>
                </a:solidFill>
                <a:effectLst/>
                <a:uLnTx/>
                <a:uFillTx/>
                <a:latin typeface="Arial"/>
                <a:ea typeface="+mn-ea"/>
                <a:cs typeface="+mn-cs"/>
                <a:sym typeface="Arial"/>
              </a:rPr>
              <a:t>validator</a:t>
            </a:r>
            <a:endParaRPr kumimoji="0" lang="en-US" sz="9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1" name="Text Placeholder 8">
            <a:extLst>
              <a:ext uri="{FF2B5EF4-FFF2-40B4-BE49-F238E27FC236}">
                <a16:creationId xmlns:a16="http://schemas.microsoft.com/office/drawing/2014/main" id="{2109AE6D-3EA0-476D-0B80-8D253313D8D1}"/>
              </a:ext>
            </a:extLst>
          </p:cNvPr>
          <p:cNvSpPr txBox="1">
            <a:spLocks/>
          </p:cNvSpPr>
          <p:nvPr/>
        </p:nvSpPr>
        <p:spPr>
          <a:xfrm>
            <a:off x="4461428" y="2716160"/>
            <a:ext cx="2194560" cy="845016"/>
          </a:xfrm>
          <a:prstGeom prst="rect">
            <a:avLst/>
          </a:prstGeom>
          <a:solidFill>
            <a:srgbClr val="497389"/>
          </a:solidFill>
          <a:ln w="25400" cap="flat" cmpd="sng" algn="ctr">
            <a:solidFill>
              <a:srgbClr val="114454">
                <a:shade val="50000"/>
              </a:srgbClr>
            </a:solidFill>
            <a:prstDash val="solid"/>
          </a:ln>
          <a:effectLst/>
        </p:spPr>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800"/>
              <a:buFont typeface="Nixie One"/>
              <a:buNone/>
              <a:defRPr sz="1800" b="0" i="0" u="none" strike="noStrike" cap="none">
                <a:solidFill>
                  <a:schemeClr val="accent1"/>
                </a:solidFill>
                <a:latin typeface="Nixie One"/>
                <a:ea typeface="Nixie One"/>
                <a:cs typeface="Nixie One"/>
                <a:sym typeface="Nixie One"/>
              </a:defRPr>
            </a:lvl1pPr>
            <a:lvl2pPr marL="914400" marR="0" lvl="1"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2pPr>
            <a:lvl3pPr marL="1371600" marR="0" lvl="2"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3pPr>
            <a:lvl4pPr marL="1828800" marR="0" lvl="3"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4pPr>
            <a:lvl5pPr marL="2286000" marR="0" lvl="4"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5pPr>
            <a:lvl6pPr marL="2743200" marR="0" lvl="5"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6pPr>
            <a:lvl7pPr marL="3200400" marR="0" lvl="6"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7pPr>
            <a:lvl8pPr marL="3657600" marR="0" lvl="7"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8pPr>
            <a:lvl9pPr marL="4114800" marR="0" lvl="8"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9pPr>
          </a:lstStyle>
          <a:p>
            <a:pPr marL="114300" marR="0" lvl="0" indent="0" algn="ctr" defTabSz="914400" rtl="0" eaLnBrk="1" fontAlgn="auto" latinLnBrk="0" hangingPunct="1">
              <a:lnSpc>
                <a:spcPct val="100000"/>
              </a:lnSpc>
              <a:spcBef>
                <a:spcPts val="360"/>
              </a:spcBef>
              <a:spcAft>
                <a:spcPts val="0"/>
              </a:spcAft>
              <a:buClr>
                <a:srgbClr val="114454"/>
              </a:buClr>
              <a:buSzPts val="1800"/>
              <a:buFont typeface="Nixie One"/>
              <a:buNone/>
              <a:tabLst/>
              <a:defRPr/>
            </a:pPr>
            <a:endParaRPr kumimoji="0" lang="en-US" sz="1400" b="0" i="0" u="none" strike="noStrike" kern="0" cap="none" spc="0" normalizeH="0" baseline="0" noProof="0" dirty="0">
              <a:ln>
                <a:noFill/>
              </a:ln>
              <a:solidFill>
                <a:srgbClr val="FFFFFF"/>
              </a:solidFill>
              <a:effectLst/>
              <a:uLnTx/>
              <a:uFillTx/>
              <a:latin typeface="Nixie One"/>
              <a:sym typeface="Nixie One"/>
            </a:endParaRPr>
          </a:p>
          <a:p>
            <a:pPr marL="114300" marR="0" lvl="0" indent="0" algn="ctr" defTabSz="914400" rtl="0" eaLnBrk="1" fontAlgn="auto" latinLnBrk="0" hangingPunct="1">
              <a:lnSpc>
                <a:spcPct val="100000"/>
              </a:lnSpc>
              <a:spcBef>
                <a:spcPts val="360"/>
              </a:spcBef>
              <a:spcAft>
                <a:spcPts val="0"/>
              </a:spcAft>
              <a:buClr>
                <a:srgbClr val="114454"/>
              </a:buClr>
              <a:buSzPts val="1800"/>
              <a:buFont typeface="Nixie One"/>
              <a:buNone/>
              <a:tabLst/>
              <a:defRPr/>
            </a:pPr>
            <a:r>
              <a:rPr lang="en-US" sz="1400" b="1" kern="0" dirty="0">
                <a:solidFill>
                  <a:srgbClr val="FFFFFF"/>
                </a:solidFill>
              </a:rPr>
              <a:t>User services</a:t>
            </a:r>
            <a:endParaRPr kumimoji="0" lang="en-US" sz="900" b="1" i="0" u="none" strike="noStrike" kern="0" cap="none" spc="0" normalizeH="0" baseline="0" noProof="0" dirty="0">
              <a:ln>
                <a:noFill/>
              </a:ln>
              <a:solidFill>
                <a:srgbClr val="FFFFFF"/>
              </a:solidFill>
              <a:effectLst/>
              <a:uLnTx/>
              <a:uFillTx/>
              <a:latin typeface="Nixie One"/>
              <a:sym typeface="Nixie One"/>
            </a:endParaRPr>
          </a:p>
          <a:p>
            <a:pPr marL="114300" marR="0" lvl="0" indent="0" algn="ctr" defTabSz="914400" rtl="0" eaLnBrk="1" fontAlgn="auto" latinLnBrk="0" hangingPunct="1">
              <a:lnSpc>
                <a:spcPct val="100000"/>
              </a:lnSpc>
              <a:spcBef>
                <a:spcPts val="360"/>
              </a:spcBef>
              <a:spcAft>
                <a:spcPts val="0"/>
              </a:spcAft>
              <a:buClr>
                <a:srgbClr val="114454"/>
              </a:buClr>
              <a:buSzPts val="1800"/>
              <a:buFont typeface="Nixie One"/>
              <a:buNone/>
              <a:tabLst/>
              <a:defRPr/>
            </a:pPr>
            <a:r>
              <a:rPr kumimoji="0" lang="en-US" sz="900" b="1" i="0" u="none" strike="noStrike" kern="0" cap="none" spc="0" normalizeH="0" baseline="0" noProof="0" dirty="0">
                <a:ln>
                  <a:noFill/>
                </a:ln>
                <a:solidFill>
                  <a:srgbClr val="FFFFFF"/>
                </a:solidFill>
                <a:effectLst/>
                <a:uLnTx/>
                <a:uFillTx/>
                <a:latin typeface="Nixie One"/>
                <a:sym typeface="Nixie One"/>
              </a:rPr>
              <a:t>Get favorite</a:t>
            </a:r>
          </a:p>
          <a:p>
            <a:pPr marL="114300" marR="0" lvl="0" indent="0" algn="ctr" defTabSz="914400" rtl="0" eaLnBrk="1" fontAlgn="auto" latinLnBrk="0" hangingPunct="1">
              <a:lnSpc>
                <a:spcPct val="100000"/>
              </a:lnSpc>
              <a:spcBef>
                <a:spcPts val="360"/>
              </a:spcBef>
              <a:spcAft>
                <a:spcPts val="0"/>
              </a:spcAft>
              <a:buClr>
                <a:srgbClr val="114454"/>
              </a:buClr>
              <a:buSzPts val="1800"/>
              <a:buFont typeface="Nixie One"/>
              <a:buNone/>
              <a:tabLst/>
              <a:defRPr/>
            </a:pPr>
            <a:r>
              <a:rPr kumimoji="0" lang="en-US" sz="900" b="1" i="0" u="none" strike="noStrike" kern="0" cap="none" spc="0" normalizeH="0" baseline="0" noProof="0" dirty="0">
                <a:ln>
                  <a:noFill/>
                </a:ln>
                <a:solidFill>
                  <a:srgbClr val="FFFFFF"/>
                </a:solidFill>
                <a:effectLst/>
                <a:uLnTx/>
                <a:uFillTx/>
                <a:latin typeface="Nixie One"/>
                <a:sym typeface="Nixie One"/>
              </a:rPr>
              <a:t>Delete favorite</a:t>
            </a:r>
          </a:p>
          <a:p>
            <a:pPr marL="114300" marR="0" lvl="0" indent="0" algn="ctr" defTabSz="914400" rtl="0" eaLnBrk="1" fontAlgn="auto" latinLnBrk="0" hangingPunct="1">
              <a:lnSpc>
                <a:spcPct val="100000"/>
              </a:lnSpc>
              <a:spcBef>
                <a:spcPts val="360"/>
              </a:spcBef>
              <a:spcAft>
                <a:spcPts val="0"/>
              </a:spcAft>
              <a:buClr>
                <a:srgbClr val="114454"/>
              </a:buClr>
              <a:buSzPts val="1800"/>
              <a:buFont typeface="Nixie One"/>
              <a:buNone/>
              <a:tabLst/>
              <a:defRPr/>
            </a:pPr>
            <a:endParaRPr kumimoji="0" lang="en-US" sz="1400" b="0" i="0" u="none" strike="noStrike" kern="0" cap="none" spc="0" normalizeH="0" baseline="0" noProof="0" dirty="0">
              <a:ln>
                <a:noFill/>
              </a:ln>
              <a:solidFill>
                <a:srgbClr val="FFFFFF"/>
              </a:solidFill>
              <a:effectLst/>
              <a:uLnTx/>
              <a:uFillTx/>
              <a:latin typeface="Nixie One"/>
              <a:sym typeface="Nixie One"/>
            </a:endParaRPr>
          </a:p>
        </p:txBody>
      </p:sp>
      <p:sp>
        <p:nvSpPr>
          <p:cNvPr id="32" name="Rectangle 31">
            <a:extLst>
              <a:ext uri="{FF2B5EF4-FFF2-40B4-BE49-F238E27FC236}">
                <a16:creationId xmlns:a16="http://schemas.microsoft.com/office/drawing/2014/main" id="{A80E29D2-3590-7169-1027-BE9158825220}"/>
              </a:ext>
            </a:extLst>
          </p:cNvPr>
          <p:cNvSpPr/>
          <p:nvPr/>
        </p:nvSpPr>
        <p:spPr>
          <a:xfrm>
            <a:off x="4455713" y="4227217"/>
            <a:ext cx="2194560" cy="731520"/>
          </a:xfrm>
          <a:prstGeom prst="rect">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Search Job</a:t>
            </a:r>
          </a:p>
        </p:txBody>
      </p:sp>
      <p:sp>
        <p:nvSpPr>
          <p:cNvPr id="33" name="Cylinder 32">
            <a:extLst>
              <a:ext uri="{FF2B5EF4-FFF2-40B4-BE49-F238E27FC236}">
                <a16:creationId xmlns:a16="http://schemas.microsoft.com/office/drawing/2014/main" id="{4AC075F5-408F-CD3C-4477-548C00B1C293}"/>
              </a:ext>
            </a:extLst>
          </p:cNvPr>
          <p:cNvSpPr/>
          <p:nvPr/>
        </p:nvSpPr>
        <p:spPr>
          <a:xfrm>
            <a:off x="8212373" y="1398581"/>
            <a:ext cx="1173480" cy="731520"/>
          </a:xfrm>
          <a:prstGeom prst="can">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SQL Server</a:t>
            </a:r>
          </a:p>
        </p:txBody>
      </p:sp>
      <p:sp>
        <p:nvSpPr>
          <p:cNvPr id="34" name="Cylinder 33">
            <a:extLst>
              <a:ext uri="{FF2B5EF4-FFF2-40B4-BE49-F238E27FC236}">
                <a16:creationId xmlns:a16="http://schemas.microsoft.com/office/drawing/2014/main" id="{A32401C2-EA91-D42E-B552-3B8CADA84191}"/>
              </a:ext>
            </a:extLst>
          </p:cNvPr>
          <p:cNvSpPr/>
          <p:nvPr/>
        </p:nvSpPr>
        <p:spPr>
          <a:xfrm>
            <a:off x="8341913" y="2772908"/>
            <a:ext cx="1173480" cy="731520"/>
          </a:xfrm>
          <a:prstGeom prst="can">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MYSQL DB</a:t>
            </a:r>
          </a:p>
        </p:txBody>
      </p:sp>
      <p:sp>
        <p:nvSpPr>
          <p:cNvPr id="35" name="Oval 34">
            <a:extLst>
              <a:ext uri="{FF2B5EF4-FFF2-40B4-BE49-F238E27FC236}">
                <a16:creationId xmlns:a16="http://schemas.microsoft.com/office/drawing/2014/main" id="{CE8856CA-BF46-AC4C-82EE-6A9C62303E3C}"/>
              </a:ext>
            </a:extLst>
          </p:cNvPr>
          <p:cNvSpPr/>
          <p:nvPr/>
        </p:nvSpPr>
        <p:spPr>
          <a:xfrm>
            <a:off x="8288574" y="4202665"/>
            <a:ext cx="1363980" cy="714786"/>
          </a:xfrm>
          <a:prstGeom prst="ellipse">
            <a:avLst/>
          </a:prstGeom>
          <a:solidFill>
            <a:srgbClr val="497389"/>
          </a:solidFill>
          <a:ln w="25400" cap="flat" cmpd="sng" algn="ctr">
            <a:solidFill>
              <a:srgbClr val="11445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External API</a:t>
            </a:r>
          </a:p>
        </p:txBody>
      </p:sp>
      <p:cxnSp>
        <p:nvCxnSpPr>
          <p:cNvPr id="36" name="Straight Arrow Connector 35">
            <a:extLst>
              <a:ext uri="{FF2B5EF4-FFF2-40B4-BE49-F238E27FC236}">
                <a16:creationId xmlns:a16="http://schemas.microsoft.com/office/drawing/2014/main" id="{A763FE1D-D1F3-71BE-3945-185B1FD2648B}"/>
              </a:ext>
            </a:extLst>
          </p:cNvPr>
          <p:cNvCxnSpPr>
            <a:cxnSpLocks/>
            <a:stCxn id="32" idx="3"/>
          </p:cNvCxnSpPr>
          <p:nvPr/>
        </p:nvCxnSpPr>
        <p:spPr>
          <a:xfrm flipV="1">
            <a:off x="6650273" y="4576646"/>
            <a:ext cx="1562100" cy="16331"/>
          </a:xfrm>
          <a:prstGeom prst="straightConnector1">
            <a:avLst/>
          </a:prstGeom>
          <a:noFill/>
          <a:ln w="9525" cap="flat" cmpd="sng" algn="ctr">
            <a:solidFill>
              <a:srgbClr val="114454">
                <a:shade val="95000"/>
                <a:satMod val="105000"/>
              </a:srgbClr>
            </a:solidFill>
            <a:prstDash val="solid"/>
            <a:headEnd type="triangle"/>
            <a:tailEnd type="triangle"/>
          </a:ln>
          <a:effectLst/>
        </p:spPr>
      </p:cxnSp>
      <p:cxnSp>
        <p:nvCxnSpPr>
          <p:cNvPr id="37" name="Straight Arrow Connector 36">
            <a:extLst>
              <a:ext uri="{FF2B5EF4-FFF2-40B4-BE49-F238E27FC236}">
                <a16:creationId xmlns:a16="http://schemas.microsoft.com/office/drawing/2014/main" id="{CF4E2BAF-39D2-86C8-B187-FE7564CD06A2}"/>
              </a:ext>
            </a:extLst>
          </p:cNvPr>
          <p:cNvCxnSpPr>
            <a:stCxn id="31" idx="3"/>
          </p:cNvCxnSpPr>
          <p:nvPr/>
        </p:nvCxnSpPr>
        <p:spPr>
          <a:xfrm>
            <a:off x="6655988" y="3138668"/>
            <a:ext cx="1562100" cy="0"/>
          </a:xfrm>
          <a:prstGeom prst="straightConnector1">
            <a:avLst/>
          </a:prstGeom>
          <a:noFill/>
          <a:ln w="9525" cap="flat" cmpd="sng" algn="ctr">
            <a:solidFill>
              <a:srgbClr val="114454">
                <a:shade val="95000"/>
                <a:satMod val="105000"/>
              </a:srgbClr>
            </a:solidFill>
            <a:prstDash val="solid"/>
            <a:headEnd type="triangle"/>
            <a:tailEnd type="triangle"/>
          </a:ln>
          <a:effectLst/>
        </p:spPr>
      </p:cxnSp>
      <p:cxnSp>
        <p:nvCxnSpPr>
          <p:cNvPr id="38" name="Straight Arrow Connector 37">
            <a:extLst>
              <a:ext uri="{FF2B5EF4-FFF2-40B4-BE49-F238E27FC236}">
                <a16:creationId xmlns:a16="http://schemas.microsoft.com/office/drawing/2014/main" id="{ABF0A264-AEFF-3397-4D7D-B264F8810717}"/>
              </a:ext>
            </a:extLst>
          </p:cNvPr>
          <p:cNvCxnSpPr>
            <a:cxnSpLocks/>
          </p:cNvCxnSpPr>
          <p:nvPr/>
        </p:nvCxnSpPr>
        <p:spPr>
          <a:xfrm flipV="1">
            <a:off x="6650273" y="1883465"/>
            <a:ext cx="1562100" cy="13710"/>
          </a:xfrm>
          <a:prstGeom prst="straightConnector1">
            <a:avLst/>
          </a:prstGeom>
          <a:noFill/>
          <a:ln w="9525" cap="flat" cmpd="sng" algn="ctr">
            <a:solidFill>
              <a:srgbClr val="114454">
                <a:shade val="95000"/>
                <a:satMod val="105000"/>
              </a:srgbClr>
            </a:solidFill>
            <a:prstDash val="solid"/>
            <a:headEnd type="triangle"/>
            <a:tailEnd type="triangle"/>
          </a:ln>
          <a:effectLst/>
        </p:spPr>
      </p:cxnSp>
      <p:sp>
        <p:nvSpPr>
          <p:cNvPr id="39" name="TextBox 38">
            <a:extLst>
              <a:ext uri="{FF2B5EF4-FFF2-40B4-BE49-F238E27FC236}">
                <a16:creationId xmlns:a16="http://schemas.microsoft.com/office/drawing/2014/main" id="{957BCFA7-6466-2F58-9801-41F8182C23C1}"/>
              </a:ext>
            </a:extLst>
          </p:cNvPr>
          <p:cNvSpPr txBox="1"/>
          <p:nvPr/>
        </p:nvSpPr>
        <p:spPr>
          <a:xfrm>
            <a:off x="6726473" y="1621704"/>
            <a:ext cx="1173480" cy="261610"/>
          </a:xfrm>
          <a:prstGeom prst="rect">
            <a:avLst/>
          </a:prstGeom>
          <a:solidFill>
            <a:srgbClr val="497389"/>
          </a:solidFill>
        </p:spPr>
        <p:txBody>
          <a:bodyPr wrap="square" rtlCol="0">
            <a:spAutoFit/>
          </a:bodyPr>
          <a:lstStyle/>
          <a:p>
            <a:pPr>
              <a:buClr>
                <a:srgbClr val="000000"/>
              </a:buClr>
              <a:buFont typeface="Arial"/>
              <a:buNone/>
            </a:pPr>
            <a:r>
              <a:rPr lang="en-US" sz="1100" kern="0">
                <a:solidFill>
                  <a:srgbClr val="000000"/>
                </a:solidFill>
                <a:latin typeface="Arial"/>
                <a:cs typeface="Arial"/>
                <a:sym typeface="Arial"/>
              </a:rPr>
              <a:t> P</a:t>
            </a:r>
            <a:r>
              <a:rPr lang="en-GB" sz="1100" kern="0">
                <a:solidFill>
                  <a:srgbClr val="000000"/>
                </a:solidFill>
                <a:latin typeface="Arial"/>
                <a:cs typeface="Arial"/>
                <a:sym typeface="Arial"/>
              </a:rPr>
              <a:t>OST r</a:t>
            </a:r>
            <a:r>
              <a:rPr lang="en-US" sz="1100" kern="0">
                <a:solidFill>
                  <a:srgbClr val="000000"/>
                </a:solidFill>
                <a:latin typeface="Arial"/>
                <a:cs typeface="Arial"/>
                <a:sym typeface="Arial"/>
              </a:rPr>
              <a:t>equest</a:t>
            </a:r>
            <a:endParaRPr lang="en-US" sz="1100" kern="0" dirty="0">
              <a:solidFill>
                <a:srgbClr val="000000"/>
              </a:solidFill>
              <a:latin typeface="Arial"/>
              <a:cs typeface="Arial"/>
              <a:sym typeface="Arial"/>
            </a:endParaRPr>
          </a:p>
        </p:txBody>
      </p:sp>
      <p:sp>
        <p:nvSpPr>
          <p:cNvPr id="41" name="Rectangle 40">
            <a:extLst>
              <a:ext uri="{FF2B5EF4-FFF2-40B4-BE49-F238E27FC236}">
                <a16:creationId xmlns:a16="http://schemas.microsoft.com/office/drawing/2014/main" id="{B0D6A3E0-CFDE-4D69-DEE2-BCB369390815}"/>
              </a:ext>
            </a:extLst>
          </p:cNvPr>
          <p:cNvSpPr/>
          <p:nvPr/>
        </p:nvSpPr>
        <p:spPr>
          <a:xfrm>
            <a:off x="6869216" y="2889151"/>
            <a:ext cx="1103187" cy="261610"/>
          </a:xfrm>
          <a:prstGeom prst="rect">
            <a:avLst/>
          </a:prstGeom>
          <a:solidFill>
            <a:srgbClr val="497389"/>
          </a:solidFill>
        </p:spPr>
        <p:txBody>
          <a:bodyPr wrap="none">
            <a:spAutoFit/>
          </a:bodyPr>
          <a:lstStyle/>
          <a:p>
            <a:pPr>
              <a:buClr>
                <a:srgbClr val="000000"/>
              </a:buClr>
              <a:buFont typeface="Arial"/>
              <a:buNone/>
            </a:pPr>
            <a:r>
              <a:rPr lang="en-US" sz="1100" kern="0">
                <a:solidFill>
                  <a:srgbClr val="000000"/>
                </a:solidFill>
                <a:latin typeface="Arial"/>
                <a:cs typeface="Arial"/>
                <a:sym typeface="Arial"/>
              </a:rPr>
              <a:t> </a:t>
            </a:r>
            <a:r>
              <a:rPr lang="en-GB" sz="1100" kern="0">
                <a:solidFill>
                  <a:srgbClr val="000000"/>
                </a:solidFill>
                <a:latin typeface="Arial"/>
                <a:cs typeface="Arial"/>
                <a:sym typeface="Arial"/>
              </a:rPr>
              <a:t>GET/DELETE</a:t>
            </a:r>
            <a:endParaRPr lang="en-US" sz="1100" kern="0" dirty="0">
              <a:solidFill>
                <a:srgbClr val="000000"/>
              </a:solidFill>
              <a:latin typeface="Arial"/>
              <a:cs typeface="Arial"/>
              <a:sym typeface="Arial"/>
            </a:endParaRPr>
          </a:p>
        </p:txBody>
      </p:sp>
      <p:sp>
        <p:nvSpPr>
          <p:cNvPr id="42" name="Rectangle 41">
            <a:extLst>
              <a:ext uri="{FF2B5EF4-FFF2-40B4-BE49-F238E27FC236}">
                <a16:creationId xmlns:a16="http://schemas.microsoft.com/office/drawing/2014/main" id="{376F8732-47FB-08E4-8FBF-D0F1E51F2926}"/>
              </a:ext>
            </a:extLst>
          </p:cNvPr>
          <p:cNvSpPr/>
          <p:nvPr/>
        </p:nvSpPr>
        <p:spPr>
          <a:xfrm>
            <a:off x="7126934" y="4380162"/>
            <a:ext cx="513282" cy="261610"/>
          </a:xfrm>
          <a:prstGeom prst="rect">
            <a:avLst/>
          </a:prstGeom>
          <a:solidFill>
            <a:srgbClr val="497389"/>
          </a:solidFill>
        </p:spPr>
        <p:txBody>
          <a:bodyPr wrap="none">
            <a:spAutoFit/>
          </a:bodyPr>
          <a:lstStyle/>
          <a:p>
            <a:pPr>
              <a:buClr>
                <a:srgbClr val="000000"/>
              </a:buClr>
              <a:buFont typeface="Arial"/>
              <a:buNone/>
            </a:pPr>
            <a:r>
              <a:rPr lang="en-US" sz="1100" kern="0" dirty="0">
                <a:solidFill>
                  <a:srgbClr val="000000"/>
                </a:solidFill>
                <a:latin typeface="Arial"/>
                <a:cs typeface="Arial"/>
                <a:sym typeface="Arial"/>
              </a:rPr>
              <a:t> </a:t>
            </a:r>
            <a:r>
              <a:rPr lang="en-GB" sz="1100" kern="0" dirty="0">
                <a:solidFill>
                  <a:srgbClr val="000000"/>
                </a:solidFill>
                <a:latin typeface="Arial"/>
                <a:cs typeface="Arial"/>
                <a:sym typeface="Arial"/>
              </a:rPr>
              <a:t>GET</a:t>
            </a:r>
            <a:endParaRPr lang="en-US" sz="1100" kern="0" dirty="0">
              <a:solidFill>
                <a:srgbClr val="000000"/>
              </a:solidFill>
              <a:latin typeface="Arial"/>
              <a:cs typeface="Arial"/>
              <a:sym typeface="Arial"/>
            </a:endParaRPr>
          </a:p>
        </p:txBody>
      </p:sp>
      <p:cxnSp>
        <p:nvCxnSpPr>
          <p:cNvPr id="43" name="Connector: Elbow 42">
            <a:extLst>
              <a:ext uri="{FF2B5EF4-FFF2-40B4-BE49-F238E27FC236}">
                <a16:creationId xmlns:a16="http://schemas.microsoft.com/office/drawing/2014/main" id="{20C6A10E-DCDE-F300-DBDF-343C1837A277}"/>
              </a:ext>
            </a:extLst>
          </p:cNvPr>
          <p:cNvCxnSpPr>
            <a:stCxn id="29" idx="0"/>
            <a:endCxn id="30" idx="1"/>
          </p:cNvCxnSpPr>
          <p:nvPr/>
        </p:nvCxnSpPr>
        <p:spPr>
          <a:xfrm rot="5400000" flipH="1" flipV="1">
            <a:off x="3235517" y="1346237"/>
            <a:ext cx="802092" cy="1638300"/>
          </a:xfrm>
          <a:prstGeom prst="bentConnector2">
            <a:avLst/>
          </a:prstGeom>
          <a:noFill/>
          <a:ln w="9525" cap="flat" cmpd="sng" algn="ctr">
            <a:solidFill>
              <a:srgbClr val="114454">
                <a:shade val="95000"/>
                <a:satMod val="105000"/>
              </a:srgbClr>
            </a:solidFill>
            <a:prstDash val="solid"/>
            <a:headEnd type="triangle"/>
            <a:tailEnd type="triangle"/>
          </a:ln>
          <a:effectLst/>
        </p:spPr>
      </p:cxnSp>
      <p:cxnSp>
        <p:nvCxnSpPr>
          <p:cNvPr id="44" name="Straight Arrow Connector 43">
            <a:extLst>
              <a:ext uri="{FF2B5EF4-FFF2-40B4-BE49-F238E27FC236}">
                <a16:creationId xmlns:a16="http://schemas.microsoft.com/office/drawing/2014/main" id="{1BEF3917-4CDB-41CA-3D2B-1B5F707BD582}"/>
              </a:ext>
            </a:extLst>
          </p:cNvPr>
          <p:cNvCxnSpPr/>
          <p:nvPr/>
        </p:nvCxnSpPr>
        <p:spPr>
          <a:xfrm>
            <a:off x="3724193" y="3209613"/>
            <a:ext cx="731520" cy="0"/>
          </a:xfrm>
          <a:prstGeom prst="straightConnector1">
            <a:avLst/>
          </a:prstGeom>
          <a:noFill/>
          <a:ln w="9525" cap="flat" cmpd="sng" algn="ctr">
            <a:solidFill>
              <a:srgbClr val="114454">
                <a:shade val="95000"/>
                <a:satMod val="105000"/>
              </a:srgbClr>
            </a:solidFill>
            <a:prstDash val="solid"/>
            <a:headEnd type="triangle"/>
            <a:tailEnd type="triangle"/>
          </a:ln>
          <a:effectLst/>
        </p:spPr>
      </p:cxnSp>
      <p:cxnSp>
        <p:nvCxnSpPr>
          <p:cNvPr id="45" name="Connector: Elbow 44">
            <a:extLst>
              <a:ext uri="{FF2B5EF4-FFF2-40B4-BE49-F238E27FC236}">
                <a16:creationId xmlns:a16="http://schemas.microsoft.com/office/drawing/2014/main" id="{E8AA3736-BAC2-9E53-6712-80A21AA7F77F}"/>
              </a:ext>
            </a:extLst>
          </p:cNvPr>
          <p:cNvCxnSpPr>
            <a:stCxn id="32" idx="1"/>
            <a:endCxn id="29" idx="2"/>
          </p:cNvCxnSpPr>
          <p:nvPr/>
        </p:nvCxnSpPr>
        <p:spPr>
          <a:xfrm rot="10800000">
            <a:off x="2817413" y="3616001"/>
            <a:ext cx="1638300" cy="976976"/>
          </a:xfrm>
          <a:prstGeom prst="bentConnector2">
            <a:avLst/>
          </a:prstGeom>
          <a:noFill/>
          <a:ln w="9525" cap="flat" cmpd="sng" algn="ctr">
            <a:solidFill>
              <a:srgbClr val="114454">
                <a:shade val="95000"/>
                <a:satMod val="105000"/>
              </a:srgbClr>
            </a:solidFill>
            <a:prstDash val="solid"/>
            <a:headEnd type="triangle"/>
            <a:tailEnd type="triangle"/>
          </a:ln>
          <a:effectLst/>
        </p:spPr>
      </p:cxnSp>
      <p:sp>
        <p:nvSpPr>
          <p:cNvPr id="46" name="TextBox 45">
            <a:extLst>
              <a:ext uri="{FF2B5EF4-FFF2-40B4-BE49-F238E27FC236}">
                <a16:creationId xmlns:a16="http://schemas.microsoft.com/office/drawing/2014/main" id="{FE2FBCCC-AF00-96FC-DE02-5C7A11179459}"/>
              </a:ext>
            </a:extLst>
          </p:cNvPr>
          <p:cNvSpPr txBox="1"/>
          <p:nvPr/>
        </p:nvSpPr>
        <p:spPr>
          <a:xfrm>
            <a:off x="3126023" y="1552873"/>
            <a:ext cx="1173480" cy="261610"/>
          </a:xfrm>
          <a:prstGeom prst="rect">
            <a:avLst/>
          </a:prstGeom>
          <a:solidFill>
            <a:srgbClr val="497389"/>
          </a:solidFill>
        </p:spPr>
        <p:txBody>
          <a:bodyPr wrap="square" rtlCol="0">
            <a:spAutoFit/>
          </a:bodyPr>
          <a:lstStyle/>
          <a:p>
            <a:pPr>
              <a:buClr>
                <a:srgbClr val="000000"/>
              </a:buClr>
              <a:buFont typeface="Arial"/>
              <a:buNone/>
            </a:pPr>
            <a:r>
              <a:rPr lang="en-US" sz="1100" kern="0" dirty="0">
                <a:solidFill>
                  <a:srgbClr val="000000"/>
                </a:solidFill>
                <a:latin typeface="Arial"/>
                <a:cs typeface="Arial"/>
                <a:sym typeface="Arial"/>
              </a:rPr>
              <a:t> Login/Register</a:t>
            </a:r>
          </a:p>
        </p:txBody>
      </p:sp>
      <p:sp>
        <p:nvSpPr>
          <p:cNvPr id="47" name="TextBox 46">
            <a:extLst>
              <a:ext uri="{FF2B5EF4-FFF2-40B4-BE49-F238E27FC236}">
                <a16:creationId xmlns:a16="http://schemas.microsoft.com/office/drawing/2014/main" id="{17900737-3384-DB42-0FDD-E9D778E0269D}"/>
              </a:ext>
            </a:extLst>
          </p:cNvPr>
          <p:cNvSpPr txBox="1"/>
          <p:nvPr/>
        </p:nvSpPr>
        <p:spPr>
          <a:xfrm>
            <a:off x="2093513" y="1908379"/>
            <a:ext cx="1173480" cy="430887"/>
          </a:xfrm>
          <a:prstGeom prst="rect">
            <a:avLst/>
          </a:prstGeom>
          <a:solidFill>
            <a:srgbClr val="497389"/>
          </a:solidFill>
        </p:spPr>
        <p:txBody>
          <a:bodyPr wrap="square" rtlCol="0">
            <a:spAutoFit/>
          </a:bodyPr>
          <a:lstStyle/>
          <a:p>
            <a:pPr>
              <a:buClr>
                <a:srgbClr val="000000"/>
              </a:buClr>
              <a:buFont typeface="Arial"/>
              <a:buNone/>
            </a:pPr>
            <a:r>
              <a:rPr lang="en-US" sz="1100" kern="0" dirty="0">
                <a:solidFill>
                  <a:srgbClr val="000000"/>
                </a:solidFill>
                <a:latin typeface="Arial"/>
                <a:cs typeface="Arial"/>
                <a:sym typeface="Arial"/>
              </a:rPr>
              <a:t> Token generated</a:t>
            </a:r>
          </a:p>
        </p:txBody>
      </p:sp>
      <p:sp>
        <p:nvSpPr>
          <p:cNvPr id="48" name="TextBox 47">
            <a:extLst>
              <a:ext uri="{FF2B5EF4-FFF2-40B4-BE49-F238E27FC236}">
                <a16:creationId xmlns:a16="http://schemas.microsoft.com/office/drawing/2014/main" id="{6FF69416-678C-0E97-BFDA-73B75D82A8D2}"/>
              </a:ext>
            </a:extLst>
          </p:cNvPr>
          <p:cNvSpPr txBox="1"/>
          <p:nvPr/>
        </p:nvSpPr>
        <p:spPr>
          <a:xfrm>
            <a:off x="3824206" y="2215470"/>
            <a:ext cx="575310" cy="938719"/>
          </a:xfrm>
          <a:prstGeom prst="rect">
            <a:avLst/>
          </a:prstGeom>
          <a:solidFill>
            <a:srgbClr val="497389"/>
          </a:solidFill>
        </p:spPr>
        <p:txBody>
          <a:bodyPr wrap="square" rtlCol="0">
            <a:spAutoFit/>
          </a:bodyPr>
          <a:lstStyle/>
          <a:p>
            <a:pPr>
              <a:buClr>
                <a:srgbClr val="000000"/>
              </a:buClr>
              <a:buFont typeface="Arial"/>
              <a:buNone/>
            </a:pPr>
            <a:r>
              <a:rPr lang="en-US" sz="1100" kern="0" dirty="0">
                <a:solidFill>
                  <a:srgbClr val="000000"/>
                </a:solidFill>
                <a:latin typeface="Arial"/>
                <a:cs typeface="Arial"/>
                <a:sym typeface="Arial"/>
              </a:rPr>
              <a:t> </a:t>
            </a:r>
            <a:r>
              <a:rPr lang="en-GB" sz="1100" kern="0" dirty="0">
                <a:solidFill>
                  <a:srgbClr val="000000"/>
                </a:solidFill>
                <a:latin typeface="Arial"/>
                <a:cs typeface="Arial"/>
                <a:sym typeface="Arial"/>
              </a:rPr>
              <a:t>POST
</a:t>
            </a:r>
            <a:r>
              <a:rPr lang="en-US" sz="1100" kern="0" dirty="0">
                <a:solidFill>
                  <a:srgbClr val="000000"/>
                </a:solidFill>
                <a:latin typeface="Arial"/>
                <a:cs typeface="Arial"/>
                <a:sym typeface="Arial"/>
              </a:rPr>
              <a:t>/</a:t>
            </a:r>
            <a:r>
              <a:rPr lang="en-GB" sz="1100" kern="0" dirty="0">
                <a:solidFill>
                  <a:srgbClr val="000000"/>
                </a:solidFill>
                <a:latin typeface="Arial"/>
                <a:cs typeface="Arial"/>
                <a:sym typeface="Arial"/>
              </a:rPr>
              <a:t>GET</a:t>
            </a:r>
            <a:r>
              <a:rPr lang="en-US" sz="1100" kern="0" dirty="0">
                <a:solidFill>
                  <a:srgbClr val="000000"/>
                </a:solidFill>
                <a:latin typeface="Arial"/>
                <a:cs typeface="Arial"/>
                <a:sym typeface="Arial"/>
              </a:rPr>
              <a:t>/</a:t>
            </a:r>
            <a:endParaRPr lang="en-GB" sz="1100" kern="0" dirty="0">
              <a:solidFill>
                <a:srgbClr val="000000"/>
              </a:solidFill>
              <a:latin typeface="Arial"/>
              <a:cs typeface="Arial"/>
              <a:sym typeface="Arial"/>
            </a:endParaRPr>
          </a:p>
          <a:p>
            <a:pPr>
              <a:buClr>
                <a:srgbClr val="000000"/>
              </a:buClr>
              <a:buFont typeface="Arial"/>
              <a:buNone/>
            </a:pPr>
            <a:r>
              <a:rPr lang="en-GB" sz="1100" kern="0" dirty="0">
                <a:solidFill>
                  <a:srgbClr val="000000"/>
                </a:solidFill>
                <a:latin typeface="Arial"/>
                <a:cs typeface="Arial"/>
                <a:sym typeface="Arial"/>
              </a:rPr>
              <a:t>DELETE</a:t>
            </a:r>
            <a:endParaRPr lang="en-US" sz="1100" kern="0" dirty="0">
              <a:solidFill>
                <a:srgbClr val="000000"/>
              </a:solidFill>
              <a:latin typeface="Arial"/>
              <a:cs typeface="Arial"/>
              <a:sym typeface="Arial"/>
            </a:endParaRPr>
          </a:p>
        </p:txBody>
      </p:sp>
      <p:sp>
        <p:nvSpPr>
          <p:cNvPr id="49" name="TextBox 48">
            <a:extLst>
              <a:ext uri="{FF2B5EF4-FFF2-40B4-BE49-F238E27FC236}">
                <a16:creationId xmlns:a16="http://schemas.microsoft.com/office/drawing/2014/main" id="{78A59177-361C-F642-21C3-9C5720E08BDF}"/>
              </a:ext>
            </a:extLst>
          </p:cNvPr>
          <p:cNvSpPr txBox="1"/>
          <p:nvPr/>
        </p:nvSpPr>
        <p:spPr>
          <a:xfrm>
            <a:off x="3019672" y="4323201"/>
            <a:ext cx="1173480" cy="261610"/>
          </a:xfrm>
          <a:prstGeom prst="rect">
            <a:avLst/>
          </a:prstGeom>
          <a:solidFill>
            <a:srgbClr val="497389"/>
          </a:solidFill>
        </p:spPr>
        <p:txBody>
          <a:bodyPr wrap="square" rtlCol="0">
            <a:spAutoFit/>
          </a:bodyPr>
          <a:lstStyle/>
          <a:p>
            <a:pPr>
              <a:buClr>
                <a:srgbClr val="000000"/>
              </a:buClr>
              <a:buFont typeface="Arial"/>
              <a:buNone/>
            </a:pPr>
            <a:r>
              <a:rPr lang="en-US" sz="1100" kern="0" dirty="0">
                <a:solidFill>
                  <a:srgbClr val="000000"/>
                </a:solidFill>
                <a:latin typeface="Arial"/>
                <a:cs typeface="Arial"/>
                <a:sym typeface="Arial"/>
              </a:rPr>
              <a:t> G</a:t>
            </a:r>
            <a:r>
              <a:rPr lang="en-GB" sz="1100" kern="0" dirty="0">
                <a:solidFill>
                  <a:srgbClr val="000000"/>
                </a:solidFill>
                <a:latin typeface="Arial"/>
                <a:cs typeface="Arial"/>
                <a:sym typeface="Arial"/>
              </a:rPr>
              <a:t>ET</a:t>
            </a:r>
            <a:endParaRPr lang="en-US" sz="1100" kern="0" dirty="0">
              <a:solidFill>
                <a:srgbClr val="000000"/>
              </a:solidFill>
              <a:latin typeface="Arial"/>
              <a:cs typeface="Arial"/>
              <a:sym typeface="Arial"/>
            </a:endParaRPr>
          </a:p>
        </p:txBody>
      </p:sp>
      <p:sp>
        <p:nvSpPr>
          <p:cNvPr id="51" name="Slide Number Placeholder 50">
            <a:extLst>
              <a:ext uri="{FF2B5EF4-FFF2-40B4-BE49-F238E27FC236}">
                <a16:creationId xmlns:a16="http://schemas.microsoft.com/office/drawing/2014/main" id="{0C89D494-585A-17EA-205D-2E52C8E9DD61}"/>
              </a:ext>
            </a:extLst>
          </p:cNvPr>
          <p:cNvSpPr>
            <a:spLocks noGrp="1"/>
          </p:cNvSpPr>
          <p:nvPr>
            <p:ph type="sldNum" sz="quarter" idx="12"/>
          </p:nvPr>
        </p:nvSpPr>
        <p:spPr/>
        <p:txBody>
          <a:bodyPr/>
          <a:lstStyle/>
          <a:p>
            <a:fld id="{2464C22E-3C4E-46EA-82E2-320222AF6694}" type="slidenum">
              <a:rPr lang="en-IN" smtClean="0"/>
              <a:t>7</a:t>
            </a:fld>
            <a:endParaRPr lang="en-IN"/>
          </a:p>
        </p:txBody>
      </p:sp>
    </p:spTree>
    <p:extLst>
      <p:ext uri="{BB962C8B-B14F-4D97-AF65-F5344CB8AC3E}">
        <p14:creationId xmlns:p14="http://schemas.microsoft.com/office/powerpoint/2010/main" val="19622435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8EB2B1C-1092-0DF8-56F1-00F84C8D7A4B}"/>
              </a:ext>
            </a:extLst>
          </p:cNvPr>
          <p:cNvSpPr/>
          <p:nvPr/>
        </p:nvSpPr>
        <p:spPr>
          <a:xfrm>
            <a:off x="3821597" y="1852235"/>
            <a:ext cx="1104609" cy="478671"/>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Home</a:t>
            </a:r>
          </a:p>
        </p:txBody>
      </p:sp>
      <p:cxnSp>
        <p:nvCxnSpPr>
          <p:cNvPr id="34" name="Straight Arrow Connector 33">
            <a:extLst>
              <a:ext uri="{FF2B5EF4-FFF2-40B4-BE49-F238E27FC236}">
                <a16:creationId xmlns:a16="http://schemas.microsoft.com/office/drawing/2014/main" id="{71D7D8CA-325F-A449-069F-5FDAA2829814}"/>
              </a:ext>
            </a:extLst>
          </p:cNvPr>
          <p:cNvCxnSpPr/>
          <p:nvPr/>
        </p:nvCxnSpPr>
        <p:spPr>
          <a:xfrm>
            <a:off x="4363741" y="2335567"/>
            <a:ext cx="10160" cy="294640"/>
          </a:xfrm>
          <a:prstGeom prst="straightConnector1">
            <a:avLst/>
          </a:prstGeom>
          <a:noFill/>
          <a:ln w="9525" cap="flat" cmpd="sng" algn="ctr">
            <a:solidFill>
              <a:srgbClr val="CED5D8">
                <a:lumMod val="10000"/>
              </a:srgbClr>
            </a:solidFill>
            <a:prstDash val="solid"/>
            <a:tailEnd type="triangle"/>
          </a:ln>
          <a:effectLst/>
        </p:spPr>
      </p:cxnSp>
      <p:cxnSp>
        <p:nvCxnSpPr>
          <p:cNvPr id="35" name="Straight Connector 34">
            <a:extLst>
              <a:ext uri="{FF2B5EF4-FFF2-40B4-BE49-F238E27FC236}">
                <a16:creationId xmlns:a16="http://schemas.microsoft.com/office/drawing/2014/main" id="{C0FF8F8D-23C0-BE13-2389-5A1CBEE306BB}"/>
              </a:ext>
            </a:extLst>
          </p:cNvPr>
          <p:cNvCxnSpPr>
            <a:cxnSpLocks/>
          </p:cNvCxnSpPr>
          <p:nvPr/>
        </p:nvCxnSpPr>
        <p:spPr>
          <a:xfrm>
            <a:off x="3619336" y="2630207"/>
            <a:ext cx="4562737" cy="0"/>
          </a:xfrm>
          <a:prstGeom prst="line">
            <a:avLst/>
          </a:prstGeom>
          <a:noFill/>
          <a:ln w="25400" cap="flat" cmpd="sng" algn="ctr">
            <a:solidFill>
              <a:srgbClr val="CED5D8">
                <a:lumMod val="10000"/>
              </a:srgbClr>
            </a:solidFill>
            <a:prstDash val="solid"/>
          </a:ln>
          <a:effectLst/>
        </p:spPr>
      </p:cxnSp>
      <p:sp>
        <p:nvSpPr>
          <p:cNvPr id="36" name="Rectangle 35">
            <a:extLst>
              <a:ext uri="{FF2B5EF4-FFF2-40B4-BE49-F238E27FC236}">
                <a16:creationId xmlns:a16="http://schemas.microsoft.com/office/drawing/2014/main" id="{6580AEB8-0D14-18B6-3431-A75BDB98AA8A}"/>
              </a:ext>
            </a:extLst>
          </p:cNvPr>
          <p:cNvSpPr/>
          <p:nvPr/>
        </p:nvSpPr>
        <p:spPr>
          <a:xfrm>
            <a:off x="3307473" y="2909060"/>
            <a:ext cx="1242377" cy="560316"/>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Login</a:t>
            </a:r>
          </a:p>
        </p:txBody>
      </p:sp>
      <p:sp>
        <p:nvSpPr>
          <p:cNvPr id="37" name="Rectangle 36">
            <a:extLst>
              <a:ext uri="{FF2B5EF4-FFF2-40B4-BE49-F238E27FC236}">
                <a16:creationId xmlns:a16="http://schemas.microsoft.com/office/drawing/2014/main" id="{4044D65A-9FF1-CC03-47F7-E28448F97615}"/>
              </a:ext>
            </a:extLst>
          </p:cNvPr>
          <p:cNvSpPr/>
          <p:nvPr/>
        </p:nvSpPr>
        <p:spPr>
          <a:xfrm>
            <a:off x="4938916" y="2937174"/>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Register</a:t>
            </a:r>
          </a:p>
        </p:txBody>
      </p:sp>
      <p:sp>
        <p:nvSpPr>
          <p:cNvPr id="38" name="Rectangle 37">
            <a:extLst>
              <a:ext uri="{FF2B5EF4-FFF2-40B4-BE49-F238E27FC236}">
                <a16:creationId xmlns:a16="http://schemas.microsoft.com/office/drawing/2014/main" id="{5FF40A3B-49A9-95B6-8AE0-0C3D1B55BF4E}"/>
              </a:ext>
            </a:extLst>
          </p:cNvPr>
          <p:cNvSpPr/>
          <p:nvPr/>
        </p:nvSpPr>
        <p:spPr>
          <a:xfrm>
            <a:off x="6693295" y="2947131"/>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Dash board</a:t>
            </a:r>
          </a:p>
        </p:txBody>
      </p:sp>
      <p:cxnSp>
        <p:nvCxnSpPr>
          <p:cNvPr id="39" name="Straight Arrow Connector 38">
            <a:extLst>
              <a:ext uri="{FF2B5EF4-FFF2-40B4-BE49-F238E27FC236}">
                <a16:creationId xmlns:a16="http://schemas.microsoft.com/office/drawing/2014/main" id="{BBC4F685-51E8-8485-298B-AD54C3611F9E}"/>
              </a:ext>
            </a:extLst>
          </p:cNvPr>
          <p:cNvCxnSpPr/>
          <p:nvPr/>
        </p:nvCxnSpPr>
        <p:spPr>
          <a:xfrm>
            <a:off x="3854615" y="2609515"/>
            <a:ext cx="10160" cy="294640"/>
          </a:xfrm>
          <a:prstGeom prst="straightConnector1">
            <a:avLst/>
          </a:prstGeom>
          <a:noFill/>
          <a:ln w="9525" cap="flat" cmpd="sng" algn="ctr">
            <a:solidFill>
              <a:srgbClr val="CED5D8">
                <a:lumMod val="10000"/>
              </a:srgbClr>
            </a:solidFill>
            <a:prstDash val="solid"/>
            <a:tailEnd type="triangle"/>
          </a:ln>
          <a:effectLst/>
        </p:spPr>
      </p:cxnSp>
      <p:cxnSp>
        <p:nvCxnSpPr>
          <p:cNvPr id="40" name="Straight Arrow Connector 39">
            <a:extLst>
              <a:ext uri="{FF2B5EF4-FFF2-40B4-BE49-F238E27FC236}">
                <a16:creationId xmlns:a16="http://schemas.microsoft.com/office/drawing/2014/main" id="{EE5EB171-5D1F-8CCB-EAD2-B202B97269A2}"/>
              </a:ext>
            </a:extLst>
          </p:cNvPr>
          <p:cNvCxnSpPr>
            <a:cxnSpLocks/>
          </p:cNvCxnSpPr>
          <p:nvPr/>
        </p:nvCxnSpPr>
        <p:spPr>
          <a:xfrm>
            <a:off x="5417229" y="2630207"/>
            <a:ext cx="0" cy="294640"/>
          </a:xfrm>
          <a:prstGeom prst="straightConnector1">
            <a:avLst/>
          </a:prstGeom>
          <a:noFill/>
          <a:ln w="9525" cap="flat" cmpd="sng" algn="ctr">
            <a:solidFill>
              <a:srgbClr val="CED5D8">
                <a:lumMod val="10000"/>
              </a:srgbClr>
            </a:solidFill>
            <a:prstDash val="solid"/>
            <a:tailEnd type="triangle"/>
          </a:ln>
          <a:effectLst/>
        </p:spPr>
      </p:cxnSp>
      <p:cxnSp>
        <p:nvCxnSpPr>
          <p:cNvPr id="41" name="Straight Arrow Connector 40">
            <a:extLst>
              <a:ext uri="{FF2B5EF4-FFF2-40B4-BE49-F238E27FC236}">
                <a16:creationId xmlns:a16="http://schemas.microsoft.com/office/drawing/2014/main" id="{484BF5CE-06C0-1258-B4D2-B05248C6DDF9}"/>
              </a:ext>
            </a:extLst>
          </p:cNvPr>
          <p:cNvCxnSpPr/>
          <p:nvPr/>
        </p:nvCxnSpPr>
        <p:spPr>
          <a:xfrm>
            <a:off x="7318284" y="2652491"/>
            <a:ext cx="10160" cy="294640"/>
          </a:xfrm>
          <a:prstGeom prst="straightConnector1">
            <a:avLst/>
          </a:prstGeom>
          <a:noFill/>
          <a:ln w="9525" cap="flat" cmpd="sng" algn="ctr">
            <a:solidFill>
              <a:srgbClr val="CED5D8">
                <a:lumMod val="10000"/>
              </a:srgbClr>
            </a:solidFill>
            <a:prstDash val="solid"/>
            <a:tailEnd type="triangle"/>
          </a:ln>
          <a:effectLst/>
        </p:spPr>
      </p:cxnSp>
      <p:sp>
        <p:nvSpPr>
          <p:cNvPr id="42" name="Rectangle 41">
            <a:extLst>
              <a:ext uri="{FF2B5EF4-FFF2-40B4-BE49-F238E27FC236}">
                <a16:creationId xmlns:a16="http://schemas.microsoft.com/office/drawing/2014/main" id="{E566FBE9-A83B-B2D3-B473-CCCF78D90474}"/>
              </a:ext>
            </a:extLst>
          </p:cNvPr>
          <p:cNvSpPr/>
          <p:nvPr/>
        </p:nvSpPr>
        <p:spPr>
          <a:xfrm>
            <a:off x="6718380" y="3645054"/>
            <a:ext cx="1341120" cy="414602"/>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Search Jobs</a:t>
            </a:r>
          </a:p>
        </p:txBody>
      </p:sp>
      <p:cxnSp>
        <p:nvCxnSpPr>
          <p:cNvPr id="43" name="Straight Arrow Connector 42">
            <a:extLst>
              <a:ext uri="{FF2B5EF4-FFF2-40B4-BE49-F238E27FC236}">
                <a16:creationId xmlns:a16="http://schemas.microsoft.com/office/drawing/2014/main" id="{C837B0C6-3367-419D-8C70-B084AB8B41A3}"/>
              </a:ext>
            </a:extLst>
          </p:cNvPr>
          <p:cNvCxnSpPr>
            <a:stCxn id="38" idx="2"/>
          </p:cNvCxnSpPr>
          <p:nvPr/>
        </p:nvCxnSpPr>
        <p:spPr>
          <a:xfrm>
            <a:off x="7363855" y="3475451"/>
            <a:ext cx="0" cy="169603"/>
          </a:xfrm>
          <a:prstGeom prst="straightConnector1">
            <a:avLst/>
          </a:prstGeom>
          <a:noFill/>
          <a:ln w="9525" cap="flat" cmpd="sng" algn="ctr">
            <a:solidFill>
              <a:srgbClr val="CED5D8">
                <a:lumMod val="10000"/>
              </a:srgbClr>
            </a:solidFill>
            <a:prstDash val="solid"/>
            <a:tailEnd type="triangle"/>
          </a:ln>
          <a:effectLst/>
        </p:spPr>
      </p:cxnSp>
      <p:cxnSp>
        <p:nvCxnSpPr>
          <p:cNvPr id="44" name="Straight Arrow Connector 43">
            <a:extLst>
              <a:ext uri="{FF2B5EF4-FFF2-40B4-BE49-F238E27FC236}">
                <a16:creationId xmlns:a16="http://schemas.microsoft.com/office/drawing/2014/main" id="{35788D40-BF37-9CD2-3986-9CCE63E104A5}"/>
              </a:ext>
            </a:extLst>
          </p:cNvPr>
          <p:cNvCxnSpPr>
            <a:cxnSpLocks/>
          </p:cNvCxnSpPr>
          <p:nvPr/>
        </p:nvCxnSpPr>
        <p:spPr>
          <a:xfrm>
            <a:off x="4353582" y="1559898"/>
            <a:ext cx="0" cy="276408"/>
          </a:xfrm>
          <a:prstGeom prst="straightConnector1">
            <a:avLst/>
          </a:prstGeom>
          <a:noFill/>
          <a:ln w="9525" cap="flat" cmpd="sng" algn="ctr">
            <a:solidFill>
              <a:srgbClr val="CED5D8">
                <a:lumMod val="10000"/>
              </a:srgbClr>
            </a:solidFill>
            <a:prstDash val="solid"/>
            <a:tailEnd type="triangle"/>
          </a:ln>
          <a:effectLst/>
        </p:spPr>
      </p:cxnSp>
      <p:cxnSp>
        <p:nvCxnSpPr>
          <p:cNvPr id="45" name="Connector: Elbow 44">
            <a:extLst>
              <a:ext uri="{FF2B5EF4-FFF2-40B4-BE49-F238E27FC236}">
                <a16:creationId xmlns:a16="http://schemas.microsoft.com/office/drawing/2014/main" id="{7E217015-802F-DCA3-13E4-9ADF66E8671C}"/>
              </a:ext>
            </a:extLst>
          </p:cNvPr>
          <p:cNvCxnSpPr>
            <a:cxnSpLocks/>
            <a:stCxn id="42" idx="1"/>
          </p:cNvCxnSpPr>
          <p:nvPr/>
        </p:nvCxnSpPr>
        <p:spPr>
          <a:xfrm rot="10800000">
            <a:off x="4317874" y="3452857"/>
            <a:ext cx="2400506" cy="399498"/>
          </a:xfrm>
          <a:prstGeom prst="bentConnector3">
            <a:avLst>
              <a:gd name="adj1" fmla="val 99585"/>
            </a:avLst>
          </a:prstGeom>
          <a:noFill/>
          <a:ln w="9525" cap="flat" cmpd="sng" algn="ctr">
            <a:solidFill>
              <a:srgbClr val="CED5D8">
                <a:lumMod val="10000"/>
              </a:srgbClr>
            </a:solidFill>
            <a:prstDash val="solid"/>
            <a:tailEnd type="triangle"/>
          </a:ln>
          <a:effectLst/>
        </p:spPr>
      </p:cxnSp>
      <p:cxnSp>
        <p:nvCxnSpPr>
          <p:cNvPr id="46" name="Straight Arrow Connector 45">
            <a:extLst>
              <a:ext uri="{FF2B5EF4-FFF2-40B4-BE49-F238E27FC236}">
                <a16:creationId xmlns:a16="http://schemas.microsoft.com/office/drawing/2014/main" id="{A48E7CFE-81FA-6ACC-E310-030EDA58B009}"/>
              </a:ext>
            </a:extLst>
          </p:cNvPr>
          <p:cNvCxnSpPr>
            <a:cxnSpLocks/>
            <a:stCxn id="37" idx="1"/>
          </p:cNvCxnSpPr>
          <p:nvPr/>
        </p:nvCxnSpPr>
        <p:spPr>
          <a:xfrm flipH="1">
            <a:off x="4578096" y="3201334"/>
            <a:ext cx="360820" cy="9092"/>
          </a:xfrm>
          <a:prstGeom prst="straightConnector1">
            <a:avLst/>
          </a:prstGeom>
          <a:noFill/>
          <a:ln w="9525" cap="flat" cmpd="sng" algn="ctr">
            <a:solidFill>
              <a:srgbClr val="CED5D8">
                <a:lumMod val="10000"/>
              </a:srgbClr>
            </a:solidFill>
            <a:prstDash val="solid"/>
            <a:tailEnd type="triangle"/>
          </a:ln>
          <a:effectLst/>
        </p:spPr>
      </p:cxnSp>
      <p:cxnSp>
        <p:nvCxnSpPr>
          <p:cNvPr id="47" name="Straight Arrow Connector 46">
            <a:extLst>
              <a:ext uri="{FF2B5EF4-FFF2-40B4-BE49-F238E27FC236}">
                <a16:creationId xmlns:a16="http://schemas.microsoft.com/office/drawing/2014/main" id="{9028224F-46D5-71B9-71D1-67BC29DD6609}"/>
              </a:ext>
            </a:extLst>
          </p:cNvPr>
          <p:cNvCxnSpPr>
            <a:cxnSpLocks/>
            <a:stCxn id="36" idx="2"/>
          </p:cNvCxnSpPr>
          <p:nvPr/>
        </p:nvCxnSpPr>
        <p:spPr>
          <a:xfrm>
            <a:off x="3928662" y="3469376"/>
            <a:ext cx="8829" cy="667625"/>
          </a:xfrm>
          <a:prstGeom prst="straightConnector1">
            <a:avLst/>
          </a:prstGeom>
          <a:noFill/>
          <a:ln w="9525" cap="flat" cmpd="sng" algn="ctr">
            <a:solidFill>
              <a:srgbClr val="CED5D8">
                <a:lumMod val="10000"/>
              </a:srgbClr>
            </a:solidFill>
            <a:prstDash val="solid"/>
            <a:tailEnd type="triangle"/>
          </a:ln>
          <a:effectLst/>
        </p:spPr>
      </p:cxnSp>
      <p:cxnSp>
        <p:nvCxnSpPr>
          <p:cNvPr id="48" name="Straight Connector 47">
            <a:extLst>
              <a:ext uri="{FF2B5EF4-FFF2-40B4-BE49-F238E27FC236}">
                <a16:creationId xmlns:a16="http://schemas.microsoft.com/office/drawing/2014/main" id="{88EEDB66-50AD-64A6-E317-5EB9D44257E8}"/>
              </a:ext>
            </a:extLst>
          </p:cNvPr>
          <p:cNvCxnSpPr>
            <a:cxnSpLocks/>
          </p:cNvCxnSpPr>
          <p:nvPr/>
        </p:nvCxnSpPr>
        <p:spPr>
          <a:xfrm>
            <a:off x="2873154" y="4148033"/>
            <a:ext cx="6813763" cy="15792"/>
          </a:xfrm>
          <a:prstGeom prst="line">
            <a:avLst/>
          </a:prstGeom>
          <a:noFill/>
          <a:ln w="22225" cap="flat" cmpd="sng" algn="ctr">
            <a:solidFill>
              <a:srgbClr val="CED5D8">
                <a:lumMod val="10000"/>
              </a:srgbClr>
            </a:solidFill>
            <a:prstDash val="solid"/>
          </a:ln>
          <a:effectLst/>
        </p:spPr>
      </p:cxnSp>
      <p:sp>
        <p:nvSpPr>
          <p:cNvPr id="49" name="Rectangle 48">
            <a:extLst>
              <a:ext uri="{FF2B5EF4-FFF2-40B4-BE49-F238E27FC236}">
                <a16:creationId xmlns:a16="http://schemas.microsoft.com/office/drawing/2014/main" id="{5764B754-228B-FC44-F20B-CFCDED874A26}"/>
              </a:ext>
            </a:extLst>
          </p:cNvPr>
          <p:cNvSpPr/>
          <p:nvPr/>
        </p:nvSpPr>
        <p:spPr>
          <a:xfrm>
            <a:off x="3092781" y="4442434"/>
            <a:ext cx="16894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View Jobs</a:t>
            </a:r>
          </a:p>
        </p:txBody>
      </p:sp>
      <p:sp>
        <p:nvSpPr>
          <p:cNvPr id="50" name="Rectangle 49">
            <a:extLst>
              <a:ext uri="{FF2B5EF4-FFF2-40B4-BE49-F238E27FC236}">
                <a16:creationId xmlns:a16="http://schemas.microsoft.com/office/drawing/2014/main" id="{F8EBC9A4-F9D1-032B-8CE9-B430FE9D6613}"/>
              </a:ext>
            </a:extLst>
          </p:cNvPr>
          <p:cNvSpPr/>
          <p:nvPr/>
        </p:nvSpPr>
        <p:spPr>
          <a:xfrm>
            <a:off x="6578738" y="4426709"/>
            <a:ext cx="2403107"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Applicant Profile</a:t>
            </a:r>
          </a:p>
        </p:txBody>
      </p:sp>
      <p:sp>
        <p:nvSpPr>
          <p:cNvPr id="51" name="Rectangle 50">
            <a:extLst>
              <a:ext uri="{FF2B5EF4-FFF2-40B4-BE49-F238E27FC236}">
                <a16:creationId xmlns:a16="http://schemas.microsoft.com/office/drawing/2014/main" id="{0695F1C5-33B9-487A-F0AC-FF78DD29159B}"/>
              </a:ext>
            </a:extLst>
          </p:cNvPr>
          <p:cNvSpPr/>
          <p:nvPr/>
        </p:nvSpPr>
        <p:spPr>
          <a:xfrm>
            <a:off x="2651742" y="5224142"/>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Apply Jobs </a:t>
            </a:r>
          </a:p>
        </p:txBody>
      </p:sp>
      <p:sp>
        <p:nvSpPr>
          <p:cNvPr id="52" name="Rectangle 51">
            <a:extLst>
              <a:ext uri="{FF2B5EF4-FFF2-40B4-BE49-F238E27FC236}">
                <a16:creationId xmlns:a16="http://schemas.microsoft.com/office/drawing/2014/main" id="{6B11B45B-CAB3-5294-1CE9-5A3815E226A4}"/>
              </a:ext>
            </a:extLst>
          </p:cNvPr>
          <p:cNvSpPr/>
          <p:nvPr/>
        </p:nvSpPr>
        <p:spPr>
          <a:xfrm>
            <a:off x="4125991" y="5227632"/>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Delete Application</a:t>
            </a:r>
          </a:p>
        </p:txBody>
      </p:sp>
      <p:sp>
        <p:nvSpPr>
          <p:cNvPr id="53" name="Rectangle 52">
            <a:extLst>
              <a:ext uri="{FF2B5EF4-FFF2-40B4-BE49-F238E27FC236}">
                <a16:creationId xmlns:a16="http://schemas.microsoft.com/office/drawing/2014/main" id="{69804FA8-8888-D41D-E4C8-1A183B04AC9C}"/>
              </a:ext>
            </a:extLst>
          </p:cNvPr>
          <p:cNvSpPr/>
          <p:nvPr/>
        </p:nvSpPr>
        <p:spPr>
          <a:xfrm>
            <a:off x="8059500" y="5227632"/>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Edit</a:t>
            </a:r>
            <a:r>
              <a:rPr kumimoji="0" lang="en-US" sz="1200" b="1" i="0" u="none" strike="noStrike" kern="0" cap="none" spc="0" normalizeH="0" baseline="0" noProof="0" dirty="0">
                <a:ln>
                  <a:noFill/>
                </a:ln>
                <a:solidFill>
                  <a:srgbClr val="114454"/>
                </a:solidFill>
                <a:effectLst/>
                <a:uLnTx/>
                <a:uFillTx/>
                <a:latin typeface="Times New Roman" panose="02020603050405020304" pitchFamily="18" charset="0"/>
                <a:ea typeface="+mn-ea"/>
                <a:cs typeface="Times New Roman" panose="02020603050405020304" pitchFamily="18" charset="0"/>
                <a:sym typeface="Arial"/>
              </a:rPr>
              <a:t> </a:t>
            </a: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Password</a:t>
            </a:r>
          </a:p>
        </p:txBody>
      </p:sp>
      <p:sp>
        <p:nvSpPr>
          <p:cNvPr id="54" name="Rectangle 53">
            <a:extLst>
              <a:ext uri="{FF2B5EF4-FFF2-40B4-BE49-F238E27FC236}">
                <a16:creationId xmlns:a16="http://schemas.microsoft.com/office/drawing/2014/main" id="{65821BED-6B00-5353-CF5F-814D24B89FF2}"/>
              </a:ext>
            </a:extLst>
          </p:cNvPr>
          <p:cNvSpPr/>
          <p:nvPr/>
        </p:nvSpPr>
        <p:spPr>
          <a:xfrm>
            <a:off x="6570392" y="5227632"/>
            <a:ext cx="1341120" cy="528320"/>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rPr>
              <a:t>Edit Profile</a:t>
            </a:r>
          </a:p>
        </p:txBody>
      </p:sp>
      <p:cxnSp>
        <p:nvCxnSpPr>
          <p:cNvPr id="55" name="Straight Arrow Connector 54">
            <a:extLst>
              <a:ext uri="{FF2B5EF4-FFF2-40B4-BE49-F238E27FC236}">
                <a16:creationId xmlns:a16="http://schemas.microsoft.com/office/drawing/2014/main" id="{61145420-DDB0-7037-4217-64F929D90058}"/>
              </a:ext>
            </a:extLst>
          </p:cNvPr>
          <p:cNvCxnSpPr>
            <a:cxnSpLocks/>
          </p:cNvCxnSpPr>
          <p:nvPr/>
        </p:nvCxnSpPr>
        <p:spPr>
          <a:xfrm>
            <a:off x="7406360" y="4163825"/>
            <a:ext cx="0" cy="278609"/>
          </a:xfrm>
          <a:prstGeom prst="straightConnector1">
            <a:avLst/>
          </a:prstGeom>
          <a:noFill/>
          <a:ln w="9525" cap="flat" cmpd="sng" algn="ctr">
            <a:solidFill>
              <a:srgbClr val="CED5D8">
                <a:lumMod val="10000"/>
              </a:srgbClr>
            </a:solidFill>
            <a:prstDash val="solid"/>
            <a:tailEnd type="triangle"/>
          </a:ln>
          <a:effectLst/>
        </p:spPr>
      </p:cxnSp>
      <p:cxnSp>
        <p:nvCxnSpPr>
          <p:cNvPr id="56" name="Straight Arrow Connector 55">
            <a:extLst>
              <a:ext uri="{FF2B5EF4-FFF2-40B4-BE49-F238E27FC236}">
                <a16:creationId xmlns:a16="http://schemas.microsoft.com/office/drawing/2014/main" id="{1B985B92-33E9-0823-F70A-C46A31666F52}"/>
              </a:ext>
            </a:extLst>
          </p:cNvPr>
          <p:cNvCxnSpPr>
            <a:cxnSpLocks/>
          </p:cNvCxnSpPr>
          <p:nvPr/>
        </p:nvCxnSpPr>
        <p:spPr>
          <a:xfrm>
            <a:off x="3448537" y="4971117"/>
            <a:ext cx="0" cy="257199"/>
          </a:xfrm>
          <a:prstGeom prst="straightConnector1">
            <a:avLst/>
          </a:prstGeom>
          <a:noFill/>
          <a:ln w="9525" cap="flat" cmpd="sng" algn="ctr">
            <a:solidFill>
              <a:srgbClr val="CED5D8">
                <a:lumMod val="10000"/>
              </a:srgbClr>
            </a:solidFill>
            <a:prstDash val="solid"/>
            <a:tailEnd type="triangle"/>
          </a:ln>
          <a:effectLst/>
        </p:spPr>
      </p:cxnSp>
      <p:cxnSp>
        <p:nvCxnSpPr>
          <p:cNvPr id="57" name="Straight Arrow Connector 56">
            <a:extLst>
              <a:ext uri="{FF2B5EF4-FFF2-40B4-BE49-F238E27FC236}">
                <a16:creationId xmlns:a16="http://schemas.microsoft.com/office/drawing/2014/main" id="{C9743363-46DD-81E4-F1AD-A5E648989483}"/>
              </a:ext>
            </a:extLst>
          </p:cNvPr>
          <p:cNvCxnSpPr/>
          <p:nvPr/>
        </p:nvCxnSpPr>
        <p:spPr>
          <a:xfrm>
            <a:off x="3937491" y="4163825"/>
            <a:ext cx="0" cy="278609"/>
          </a:xfrm>
          <a:prstGeom prst="straightConnector1">
            <a:avLst/>
          </a:prstGeom>
          <a:noFill/>
          <a:ln w="9525" cap="flat" cmpd="sng" algn="ctr">
            <a:solidFill>
              <a:srgbClr val="CED5D8">
                <a:lumMod val="10000"/>
              </a:srgbClr>
            </a:solidFill>
            <a:prstDash val="solid"/>
            <a:tailEnd type="triangle"/>
          </a:ln>
          <a:effectLst/>
        </p:spPr>
      </p:cxnSp>
      <p:cxnSp>
        <p:nvCxnSpPr>
          <p:cNvPr id="58" name="Straight Arrow Connector 57">
            <a:extLst>
              <a:ext uri="{FF2B5EF4-FFF2-40B4-BE49-F238E27FC236}">
                <a16:creationId xmlns:a16="http://schemas.microsoft.com/office/drawing/2014/main" id="{76A91AEB-396A-9A38-4F03-B04FA5DE883F}"/>
              </a:ext>
            </a:extLst>
          </p:cNvPr>
          <p:cNvCxnSpPr>
            <a:cxnSpLocks/>
          </p:cNvCxnSpPr>
          <p:nvPr/>
        </p:nvCxnSpPr>
        <p:spPr>
          <a:xfrm>
            <a:off x="4353582" y="4978576"/>
            <a:ext cx="0" cy="249740"/>
          </a:xfrm>
          <a:prstGeom prst="straightConnector1">
            <a:avLst/>
          </a:prstGeom>
          <a:noFill/>
          <a:ln w="9525" cap="flat" cmpd="sng" algn="ctr">
            <a:solidFill>
              <a:srgbClr val="CED5D8">
                <a:lumMod val="10000"/>
              </a:srgbClr>
            </a:solidFill>
            <a:prstDash val="solid"/>
            <a:tailEnd type="triangle"/>
          </a:ln>
          <a:effectLst/>
        </p:spPr>
      </p:cxnSp>
      <p:cxnSp>
        <p:nvCxnSpPr>
          <p:cNvPr id="59" name="Straight Arrow Connector 58">
            <a:extLst>
              <a:ext uri="{FF2B5EF4-FFF2-40B4-BE49-F238E27FC236}">
                <a16:creationId xmlns:a16="http://schemas.microsoft.com/office/drawing/2014/main" id="{2C7F937C-1B5E-7140-7352-7273802AC621}"/>
              </a:ext>
            </a:extLst>
          </p:cNvPr>
          <p:cNvCxnSpPr>
            <a:cxnSpLocks/>
          </p:cNvCxnSpPr>
          <p:nvPr/>
        </p:nvCxnSpPr>
        <p:spPr>
          <a:xfrm>
            <a:off x="7142238" y="4994732"/>
            <a:ext cx="0" cy="229410"/>
          </a:xfrm>
          <a:prstGeom prst="straightConnector1">
            <a:avLst/>
          </a:prstGeom>
          <a:noFill/>
          <a:ln w="9525" cap="flat" cmpd="sng" algn="ctr">
            <a:solidFill>
              <a:srgbClr val="CED5D8">
                <a:lumMod val="10000"/>
              </a:srgbClr>
            </a:solidFill>
            <a:prstDash val="solid"/>
            <a:tailEnd type="triangle"/>
          </a:ln>
          <a:effectLst/>
        </p:spPr>
      </p:cxnSp>
      <p:cxnSp>
        <p:nvCxnSpPr>
          <p:cNvPr id="60" name="Straight Arrow Connector 59">
            <a:extLst>
              <a:ext uri="{FF2B5EF4-FFF2-40B4-BE49-F238E27FC236}">
                <a16:creationId xmlns:a16="http://schemas.microsoft.com/office/drawing/2014/main" id="{5640A5DE-DFAB-2E1C-7D5C-89CCAB2F76E5}"/>
              </a:ext>
            </a:extLst>
          </p:cNvPr>
          <p:cNvCxnSpPr>
            <a:cxnSpLocks/>
          </p:cNvCxnSpPr>
          <p:nvPr/>
        </p:nvCxnSpPr>
        <p:spPr>
          <a:xfrm>
            <a:off x="8362167" y="4921016"/>
            <a:ext cx="0" cy="307300"/>
          </a:xfrm>
          <a:prstGeom prst="straightConnector1">
            <a:avLst/>
          </a:prstGeom>
          <a:noFill/>
          <a:ln w="9525" cap="flat" cmpd="sng" algn="ctr">
            <a:solidFill>
              <a:srgbClr val="CED5D8">
                <a:lumMod val="10000"/>
              </a:srgbClr>
            </a:solidFill>
            <a:prstDash val="solid"/>
            <a:tailEnd type="triangle"/>
          </a:ln>
          <a:effectLst/>
        </p:spPr>
      </p:cxnSp>
      <p:sp>
        <p:nvSpPr>
          <p:cNvPr id="61" name="TextBox 60">
            <a:extLst>
              <a:ext uri="{FF2B5EF4-FFF2-40B4-BE49-F238E27FC236}">
                <a16:creationId xmlns:a16="http://schemas.microsoft.com/office/drawing/2014/main" id="{F264AAE6-FF1F-D919-5790-FC6518E4E6BF}"/>
              </a:ext>
            </a:extLst>
          </p:cNvPr>
          <p:cNvSpPr txBox="1"/>
          <p:nvPr/>
        </p:nvSpPr>
        <p:spPr>
          <a:xfrm>
            <a:off x="343268" y="338275"/>
            <a:ext cx="4595648" cy="369332"/>
          </a:xfrm>
          <a:prstGeom prst="rect">
            <a:avLst/>
          </a:prstGeom>
          <a:noFill/>
        </p:spPr>
        <p:txBody>
          <a:bodyPr wrap="square">
            <a:spAutoFit/>
          </a:bodyPr>
          <a:lstStyle/>
          <a:p>
            <a:pPr>
              <a:buClr>
                <a:srgbClr val="000000"/>
              </a:buClr>
              <a:buFont typeface="Arial"/>
              <a:buNone/>
            </a:pPr>
            <a:r>
              <a:rPr lang="en-US" b="1" dirty="0">
                <a:solidFill>
                  <a:srgbClr val="497389"/>
                </a:solidFill>
                <a:latin typeface="Times New Roman" panose="02020603050405020304" pitchFamily="18" charset="0"/>
                <a:cs typeface="Times New Roman" panose="02020603050405020304" pitchFamily="18" charset="0"/>
                <a:sym typeface="Arial"/>
              </a:rPr>
              <a:t>PROJECT WORK FLOW :</a:t>
            </a:r>
            <a:endParaRPr lang="en-US" sz="3000"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91" name="Rectangle 90">
            <a:extLst>
              <a:ext uri="{FF2B5EF4-FFF2-40B4-BE49-F238E27FC236}">
                <a16:creationId xmlns:a16="http://schemas.microsoft.com/office/drawing/2014/main" id="{209E7F22-0217-0DC6-3423-1D83B126FCAA}"/>
              </a:ext>
            </a:extLst>
          </p:cNvPr>
          <p:cNvSpPr/>
          <p:nvPr/>
        </p:nvSpPr>
        <p:spPr>
          <a:xfrm>
            <a:off x="3825847" y="988772"/>
            <a:ext cx="1104609" cy="478671"/>
          </a:xfrm>
          <a:prstGeom prst="rect">
            <a:avLst/>
          </a:prstGeom>
          <a:solidFill>
            <a:srgbClr val="114454">
              <a:lumMod val="75000"/>
              <a:lumOff val="25000"/>
            </a:srgbClr>
          </a:solidFill>
          <a:ln w="25400" cap="flat" cmpd="sng" algn="ctr">
            <a:solidFill>
              <a:srgbClr val="CED5D8">
                <a:lumMod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200" b="1" kern="0" dirty="0">
                <a:solidFill>
                  <a:srgbClr val="FFFFFF"/>
                </a:solidFill>
                <a:latin typeface="Times New Roman" panose="02020603050405020304" pitchFamily="18" charset="0"/>
                <a:cs typeface="Times New Roman" panose="02020603050405020304" pitchFamily="18" charset="0"/>
                <a:sym typeface="Arial"/>
              </a:rPr>
              <a:t>USER</a:t>
            </a: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92" name="Slide Number Placeholder 91">
            <a:extLst>
              <a:ext uri="{FF2B5EF4-FFF2-40B4-BE49-F238E27FC236}">
                <a16:creationId xmlns:a16="http://schemas.microsoft.com/office/drawing/2014/main" id="{BFBA356C-D7A9-1F59-C1BD-1F1EDDC2DB53}"/>
              </a:ext>
            </a:extLst>
          </p:cNvPr>
          <p:cNvSpPr>
            <a:spLocks noGrp="1"/>
          </p:cNvSpPr>
          <p:nvPr>
            <p:ph type="sldNum" sz="quarter" idx="12"/>
          </p:nvPr>
        </p:nvSpPr>
        <p:spPr/>
        <p:txBody>
          <a:bodyPr/>
          <a:lstStyle/>
          <a:p>
            <a:fld id="{2464C22E-3C4E-46EA-82E2-320222AF6694}" type="slidenum">
              <a:rPr lang="en-IN" smtClean="0"/>
              <a:t>8</a:t>
            </a:fld>
            <a:endParaRPr lang="en-IN"/>
          </a:p>
        </p:txBody>
      </p:sp>
    </p:spTree>
    <p:extLst>
      <p:ext uri="{BB962C8B-B14F-4D97-AF65-F5344CB8AC3E}">
        <p14:creationId xmlns:p14="http://schemas.microsoft.com/office/powerpoint/2010/main" val="7985384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7BDC7C-F3A6-7799-A598-FEE8D3F9FD05}"/>
              </a:ext>
            </a:extLst>
          </p:cNvPr>
          <p:cNvSpPr>
            <a:spLocks noGrp="1"/>
          </p:cNvSpPr>
          <p:nvPr>
            <p:ph type="sldNum" sz="quarter" idx="12"/>
          </p:nvPr>
        </p:nvSpPr>
        <p:spPr/>
        <p:txBody>
          <a:bodyPr/>
          <a:lstStyle/>
          <a:p>
            <a:fld id="{2464C22E-3C4E-46EA-82E2-320222AF6694}" type="slidenum">
              <a:rPr lang="en-IN" smtClean="0"/>
              <a:t>9</a:t>
            </a:fld>
            <a:endParaRPr lang="en-IN"/>
          </a:p>
        </p:txBody>
      </p:sp>
      <p:grpSp>
        <p:nvGrpSpPr>
          <p:cNvPr id="4" name="Google Shape;394;p34">
            <a:extLst>
              <a:ext uri="{FF2B5EF4-FFF2-40B4-BE49-F238E27FC236}">
                <a16:creationId xmlns:a16="http://schemas.microsoft.com/office/drawing/2014/main" id="{FB59C5BB-BF3D-F5BA-F844-82DF7D1D519F}"/>
              </a:ext>
            </a:extLst>
          </p:cNvPr>
          <p:cNvGrpSpPr/>
          <p:nvPr/>
        </p:nvGrpSpPr>
        <p:grpSpPr>
          <a:xfrm>
            <a:off x="1907161" y="1381540"/>
            <a:ext cx="7773552" cy="4481250"/>
            <a:chOff x="1177450" y="241631"/>
            <a:chExt cx="6173152" cy="3616776"/>
          </a:xfrm>
        </p:grpSpPr>
        <p:sp>
          <p:nvSpPr>
            <p:cNvPr id="5" name="Google Shape;395;p34">
              <a:extLst>
                <a:ext uri="{FF2B5EF4-FFF2-40B4-BE49-F238E27FC236}">
                  <a16:creationId xmlns:a16="http://schemas.microsoft.com/office/drawing/2014/main" id="{1274FE36-DA53-E080-F50F-3CCE87FAE16A}"/>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6" name="Google Shape;396;p34">
              <a:extLst>
                <a:ext uri="{FF2B5EF4-FFF2-40B4-BE49-F238E27FC236}">
                  <a16:creationId xmlns:a16="http://schemas.microsoft.com/office/drawing/2014/main" id="{3625153F-3B9D-E7B0-FC55-ACE30CFBD1A2}"/>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397;p34">
              <a:extLst>
                <a:ext uri="{FF2B5EF4-FFF2-40B4-BE49-F238E27FC236}">
                  <a16:creationId xmlns:a16="http://schemas.microsoft.com/office/drawing/2014/main" id="{7453A624-704A-3A62-AAB9-513CFD6EA62D}"/>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8637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398;p34">
              <a:extLst>
                <a:ext uri="{FF2B5EF4-FFF2-40B4-BE49-F238E27FC236}">
                  <a16:creationId xmlns:a16="http://schemas.microsoft.com/office/drawing/2014/main" id="{AF47FB2F-EEE6-2381-BE18-078738F204D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grpSp>
      <p:sp>
        <p:nvSpPr>
          <p:cNvPr id="20" name="TextBox 19">
            <a:extLst>
              <a:ext uri="{FF2B5EF4-FFF2-40B4-BE49-F238E27FC236}">
                <a16:creationId xmlns:a16="http://schemas.microsoft.com/office/drawing/2014/main" id="{3ADCE746-8E56-8081-935A-EF05E1EF37F6}"/>
              </a:ext>
            </a:extLst>
          </p:cNvPr>
          <p:cNvSpPr txBox="1"/>
          <p:nvPr/>
        </p:nvSpPr>
        <p:spPr>
          <a:xfrm>
            <a:off x="-1016677" y="25166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497389"/>
                </a:solidFill>
                <a:latin typeface="Times New Roman" panose="02020603050405020304" pitchFamily="18" charset="0"/>
                <a:cs typeface="Times New Roman" panose="02020603050405020304" pitchFamily="18" charset="0"/>
              </a:rPr>
              <a:t>REGISTRATION PROCESS</a:t>
            </a:r>
            <a:endParaRPr lang="en-US" sz="1800" b="1" dirty="0">
              <a:solidFill>
                <a:srgbClr val="497389"/>
              </a:solidFill>
              <a:latin typeface="Times New Roman" panose="02020603050405020304" pitchFamily="18" charset="0"/>
              <a:ea typeface="+mn-ea"/>
              <a:cs typeface="Times New Roman" panose="02020603050405020304" pitchFamily="18" charset="0"/>
            </a:endParaRPr>
          </a:p>
        </p:txBody>
      </p:sp>
      <p:pic>
        <p:nvPicPr>
          <p:cNvPr id="26" name="Picture 25">
            <a:extLst>
              <a:ext uri="{FF2B5EF4-FFF2-40B4-BE49-F238E27FC236}">
                <a16:creationId xmlns:a16="http://schemas.microsoft.com/office/drawing/2014/main" id="{835CA77E-C699-0FA5-92EF-95EE2AE3B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911" y="1584834"/>
            <a:ext cx="6123658" cy="3812035"/>
          </a:xfrm>
          <a:prstGeom prst="rect">
            <a:avLst/>
          </a:prstGeom>
        </p:spPr>
      </p:pic>
      <p:sp>
        <p:nvSpPr>
          <p:cNvPr id="2" name="TextBox 1">
            <a:extLst>
              <a:ext uri="{FF2B5EF4-FFF2-40B4-BE49-F238E27FC236}">
                <a16:creationId xmlns:a16="http://schemas.microsoft.com/office/drawing/2014/main" id="{AE3AE6D8-0747-6FF7-1E0E-21914E181738}"/>
              </a:ext>
            </a:extLst>
          </p:cNvPr>
          <p:cNvSpPr txBox="1"/>
          <p:nvPr/>
        </p:nvSpPr>
        <p:spPr>
          <a:xfrm>
            <a:off x="2542863" y="884583"/>
            <a:ext cx="7136651" cy="369332"/>
          </a:xfrm>
          <a:prstGeom prst="rect">
            <a:avLst/>
          </a:prstGeom>
          <a:noFill/>
        </p:spPr>
        <p:txBody>
          <a:bodyPr wrap="square" rtlCol="0">
            <a:spAutoFit/>
          </a:bodyPr>
          <a:lstStyle/>
          <a:p>
            <a:r>
              <a:rPr lang="en-US" dirty="0"/>
              <a:t>1. Login in to online portal (if you are a old user)</a:t>
            </a:r>
            <a:endParaRPr lang="en-IN" dirty="0"/>
          </a:p>
        </p:txBody>
      </p:sp>
    </p:spTree>
    <p:extLst>
      <p:ext uri="{BB962C8B-B14F-4D97-AF65-F5344CB8AC3E}">
        <p14:creationId xmlns:p14="http://schemas.microsoft.com/office/powerpoint/2010/main" val="2077070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rospec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755</Words>
  <Application>Microsoft Office PowerPoint</Application>
  <PresentationFormat>Widescreen</PresentationFormat>
  <Paragraphs>172</Paragraphs>
  <Slides>31</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Arial</vt:lpstr>
      <vt:lpstr>Calibri</vt:lpstr>
      <vt:lpstr>Calibri Light</vt:lpstr>
      <vt:lpstr>Economica</vt:lpstr>
      <vt:lpstr>Impact</vt:lpstr>
      <vt:lpstr>Nixie One</vt:lpstr>
      <vt:lpstr>Roboto Slab</vt:lpstr>
      <vt:lpstr>Times New Roman</vt:lpstr>
      <vt:lpstr>Wingdings</vt:lpstr>
      <vt:lpstr>Warwick template</vt:lpstr>
      <vt:lpstr>1_Retrospect</vt:lpstr>
      <vt:lpstr>1_Office Theme</vt:lpstr>
      <vt:lpstr>THE DIAMONDS    ONLINE JOB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DIAMONDS   JOB PORTAL</dc:title>
  <dc:creator>avinash tangudu</dc:creator>
  <cp:lastModifiedBy>avinash tangudu</cp:lastModifiedBy>
  <cp:revision>32</cp:revision>
  <dcterms:created xsi:type="dcterms:W3CDTF">2022-08-02T08:26:02Z</dcterms:created>
  <dcterms:modified xsi:type="dcterms:W3CDTF">2022-08-03T10:37:06Z</dcterms:modified>
</cp:coreProperties>
</file>